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 id="2147483666" r:id="rId3"/>
    <p:sldMasterId id="2147483675" r:id="rId4"/>
    <p:sldMasterId id="2147483683" r:id="rId5"/>
  </p:sldMasterIdLst>
  <p:notesMasterIdLst>
    <p:notesMasterId r:id="rId36"/>
  </p:notesMasterIdLst>
  <p:handoutMasterIdLst>
    <p:handoutMasterId r:id="rId37"/>
  </p:handoutMasterIdLst>
  <p:sldIdLst>
    <p:sldId id="346" r:id="rId6"/>
    <p:sldId id="313" r:id="rId7"/>
    <p:sldId id="324" r:id="rId8"/>
    <p:sldId id="295" r:id="rId9"/>
    <p:sldId id="319" r:id="rId10"/>
    <p:sldId id="347" r:id="rId11"/>
    <p:sldId id="349" r:id="rId12"/>
    <p:sldId id="320" r:id="rId13"/>
    <p:sldId id="348" r:id="rId14"/>
    <p:sldId id="321" r:id="rId15"/>
    <p:sldId id="350" r:id="rId16"/>
    <p:sldId id="351" r:id="rId17"/>
    <p:sldId id="341" r:id="rId18"/>
    <p:sldId id="287" r:id="rId19"/>
    <p:sldId id="323" r:id="rId20"/>
    <p:sldId id="343" r:id="rId21"/>
    <p:sldId id="342" r:id="rId22"/>
    <p:sldId id="344" r:id="rId23"/>
    <p:sldId id="352" r:id="rId24"/>
    <p:sldId id="353" r:id="rId25"/>
    <p:sldId id="354" r:id="rId26"/>
    <p:sldId id="303" r:id="rId27"/>
    <p:sldId id="292" r:id="rId28"/>
    <p:sldId id="293" r:id="rId29"/>
    <p:sldId id="288" r:id="rId30"/>
    <p:sldId id="290" r:id="rId31"/>
    <p:sldId id="291" r:id="rId32"/>
    <p:sldId id="294" r:id="rId33"/>
    <p:sldId id="317" r:id="rId34"/>
    <p:sldId id="345" r:id="rId35"/>
  </p:sldIdLst>
  <p:sldSz cx="9144000" cy="5143500" type="screen16x9"/>
  <p:notesSz cx="6858000" cy="9144000"/>
  <p:custDataLst>
    <p:tags r:id="rId3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2" userDrawn="1">
          <p15:clr>
            <a:srgbClr val="A4A3A4"/>
          </p15:clr>
        </p15:guide>
        <p15:guide id="2" pos="2880" userDrawn="1">
          <p15:clr>
            <a:srgbClr val="A4A3A4"/>
          </p15:clr>
        </p15:guide>
        <p15:guide id="3" pos="5614" userDrawn="1">
          <p15:clr>
            <a:srgbClr val="A4A3A4"/>
          </p15:clr>
        </p15:guide>
        <p15:guide id="4" orient="horz" pos="544" userDrawn="1">
          <p15:clr>
            <a:srgbClr val="A4A3A4"/>
          </p15:clr>
        </p15:guide>
        <p15:guide id="5" orient="horz" pos="2981" userDrawn="1">
          <p15:clr>
            <a:srgbClr val="A4A3A4"/>
          </p15:clr>
        </p15:guide>
        <p15:guide id="6" pos="1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37FF"/>
    <a:srgbClr val="FFFFFF"/>
    <a:srgbClr val="CCCBE4"/>
    <a:srgbClr val="336699"/>
    <a:srgbClr val="C0E8FC"/>
    <a:srgbClr val="FFE6CC"/>
    <a:srgbClr val="E8E7F2"/>
    <a:srgbClr val="CCECFF"/>
    <a:srgbClr val="FFCCFF"/>
    <a:srgbClr val="FFE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06" autoAdjust="0"/>
    <p:restoredTop sz="92197" autoAdjust="0"/>
  </p:normalViewPr>
  <p:slideViewPr>
    <p:cSldViewPr snapToGrid="0" showGuides="1">
      <p:cViewPr varScale="1">
        <p:scale>
          <a:sx n="78" d="100"/>
          <a:sy n="78" d="100"/>
        </p:scale>
        <p:origin x="908" y="56"/>
      </p:cViewPr>
      <p:guideLst>
        <p:guide orient="horz" pos="1622"/>
        <p:guide pos="2880"/>
        <p:guide pos="5614"/>
        <p:guide orient="horz" pos="544"/>
        <p:guide orient="horz" pos="2981"/>
        <p:guide pos="147"/>
      </p:guideLst>
    </p:cSldViewPr>
  </p:slideViewPr>
  <p:notesTextViewPr>
    <p:cViewPr>
      <p:scale>
        <a:sx n="1" d="1"/>
        <a:sy n="1" d="1"/>
      </p:scale>
      <p:origin x="0" y="0"/>
    </p:cViewPr>
  </p:notesTextViewPr>
  <p:notesViewPr>
    <p:cSldViewPr snapToGrid="0">
      <p:cViewPr>
        <p:scale>
          <a:sx n="75" d="100"/>
          <a:sy n="75" d="100"/>
        </p:scale>
        <p:origin x="4092" y="4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9ACFA8-1AB5-47AD-8712-789ED582E266}" type="datetimeFigureOut">
              <a:rPr kumimoji="1" lang="ja-JP" altLang="en-US" smtClean="0"/>
              <a:t>2023/10/11</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ja-JP" sz="1000"/>
              <a:t>© 2021 Fujitsu Limited</a:t>
            </a: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DA504E-F46D-4C99-BD4A-3BE220F742A8}" type="slidenum">
              <a:rPr kumimoji="1" lang="ja-JP" altLang="en-US" smtClean="0"/>
              <a:t>‹#›</a:t>
            </a:fld>
            <a:endParaRPr kumimoji="1" lang="ja-JP" altLang="en-US"/>
          </a:p>
        </p:txBody>
      </p:sp>
      <p:pic>
        <p:nvPicPr>
          <p:cNvPr id="6" name="図 5" descr="FUJITSU-RESTRICTED"/>
          <p:cNvPicPr>
            <a:picLocks noChangeAspect="1"/>
          </p:cNvPicPr>
          <p:nvPr/>
        </p:nvPicPr>
        <p:blipFill>
          <a:blip r:embed="rId2"/>
          <a:stretch>
            <a:fillRect/>
          </a:stretch>
        </p:blipFill>
        <p:spPr>
          <a:xfrm>
            <a:off x="53975" y="53975"/>
            <a:ext cx="1292691" cy="166263"/>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n-lt"/>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n-lt"/>
              </a:defRPr>
            </a:lvl1pPr>
          </a:lstStyle>
          <a:p>
            <a:fld id="{49E156C8-D1E6-4437-B817-0C57EC289493}" type="datetimeFigureOut">
              <a:rPr kumimoji="1" lang="ja-JP" altLang="en-US" smtClean="0"/>
              <a:t>2023/10/11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a:t>Headline</a:t>
            </a:r>
            <a:endParaRPr kumimoji="1" lang="ja-JP" altLang="en-US"/>
          </a:p>
          <a:p>
            <a:pPr lvl="1"/>
            <a:r>
              <a:rPr kumimoji="1" lang="en-US" altLang="ja-JP"/>
              <a:t>1st subhead</a:t>
            </a:r>
            <a:endParaRPr kumimoji="1" lang="ja-JP" altLang="en-US"/>
          </a:p>
          <a:p>
            <a:pPr lvl="2"/>
            <a:r>
              <a:rPr kumimoji="1" lang="en-US" altLang="ja-JP"/>
              <a:t>2nd subhead</a:t>
            </a:r>
            <a:endParaRPr kumimoji="1" lang="ja-JP" altLang="en-US"/>
          </a:p>
          <a:p>
            <a:pPr lvl="3"/>
            <a:r>
              <a:rPr kumimoji="1" lang="en-US" altLang="ja-JP"/>
              <a:t>Text</a:t>
            </a:r>
          </a:p>
          <a:p>
            <a:pPr lvl="4"/>
            <a:r>
              <a:rPr kumimoji="1" lang="en-US" altLang="ja-JP"/>
              <a:t>Text</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atin typeface="+mn-lt"/>
              </a:defRPr>
            </a:lvl1pPr>
          </a:lstStyle>
          <a:p>
            <a:r>
              <a:rPr kumimoji="1" lang="en-US" altLang="ja-JP"/>
              <a:t>© 2021 Fujitsu Limited</a:t>
            </a:r>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atin typeface="+mn-lt"/>
              </a:defRPr>
            </a:lvl1pPr>
          </a:lstStyle>
          <a:p>
            <a:fld id="{C0644275-5C74-4E59-8F01-9B0DD8D2F6FE}" type="slidenum">
              <a:rPr kumimoji="1" lang="ja-JP" altLang="en-US" smtClean="0"/>
              <a:t>‹#›</a:t>
            </a:fld>
            <a:endParaRPr kumimoji="1" lang="ja-JP" altLang="en-US"/>
          </a:p>
        </p:txBody>
      </p:sp>
      <p:sp>
        <p:nvSpPr>
          <p:cNvPr id="9" name="Rounded Rectangle 21"/>
          <p:cNvSpPr/>
          <p:nvPr/>
        </p:nvSpPr>
        <p:spPr bwMode="black">
          <a:xfrm>
            <a:off x="104771" y="88233"/>
            <a:ext cx="8636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lstStyle/>
          <a:p>
            <a:pPr marL="0" marR="0" lvl="0" indent="0" algn="ctr" defTabSz="1218565" rtl="0" eaLnBrk="1" fontAlgn="ctr" latinLnBrk="0" hangingPunct="1">
              <a:lnSpc>
                <a:spcPct val="100000"/>
              </a:lnSpc>
              <a:spcBef>
                <a:spcPct val="0"/>
              </a:spcBef>
              <a:spcAft>
                <a:spcPct val="0"/>
              </a:spcAft>
              <a:buClrTx/>
              <a:buSzTx/>
              <a:buFontTx/>
              <a:buNone/>
              <a:defRPr/>
            </a:pPr>
            <a:r>
              <a:rPr kumimoji="1" lang="en-GB"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Restricted</a:t>
            </a:r>
            <a:endPar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endParaRPr>
          </a:p>
        </p:txBody>
      </p:sp>
    </p:spTree>
  </p:cSld>
  <p:clrMap bg1="lt1" tx1="dk1" bg2="lt2" tx2="dk2" accent1="accent1" accent2="accent2" accent3="accent3" accent4="accent4" accent5="accent5" accent6="accent6" hlink="hlink" folHlink="folHlink"/>
  <p:hf hdr="0" dt="0"/>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Meiryo UI" panose="020B0604030504040204" pitchFamily="50" charset="-128"/>
                <a:ea typeface="Meiryo UI" panose="020B0604030504040204" pitchFamily="50" charset="-128"/>
                <a:sym typeface="+mn-ea"/>
              </a:rPr>
              <a:t>診断スタック紹介</a:t>
            </a:r>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 2021 Fujitsu Limited</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t>2</a:t>
            </a:fld>
            <a:endParaRPr kumimoji="1" lang="ja-JP" altLang="en-US"/>
          </a:p>
        </p:txBody>
      </p:sp>
    </p:spTree>
    <p:extLst>
      <p:ext uri="{BB962C8B-B14F-4D97-AF65-F5344CB8AC3E}">
        <p14:creationId xmlns:p14="http://schemas.microsoft.com/office/powerpoint/2010/main" val="2338026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2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5.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grpSp>
        <p:nvGrpSpPr>
          <p:cNvPr id="10" name="グループ化 9"/>
          <p:cNvGrpSpPr/>
          <p:nvPr userDrawn="1"/>
        </p:nvGrpSpPr>
        <p:grpSpPr>
          <a:xfrm>
            <a:off x="4463999" y="0"/>
            <a:ext cx="4680000" cy="5144400"/>
            <a:chOff x="4463999" y="0"/>
            <a:chExt cx="4680000" cy="5144400"/>
          </a:xfrm>
        </p:grpSpPr>
        <p:pic>
          <p:nvPicPr>
            <p:cNvPr id="13" name="図 12"/>
            <p:cNvPicPr>
              <a:picLocks noChangeAspect="1"/>
            </p:cNvPicPr>
            <p:nvPr userDrawn="1"/>
          </p:nvPicPr>
          <p:blipFill rotWithShape="1">
            <a:blip r:embed="rId2" cstate="print"/>
            <a:srcRect l="1174"/>
            <a:stretch>
              <a:fillRect/>
            </a:stretch>
          </p:blipFill>
          <p:spPr>
            <a:xfrm>
              <a:off x="4463999" y="0"/>
              <a:ext cx="4680000" cy="5144400"/>
            </a:xfrm>
            <a:prstGeom prst="rect">
              <a:avLst/>
            </a:prstGeom>
          </p:spPr>
        </p:pic>
        <p:sp>
          <p:nvSpPr>
            <p:cNvPr id="4" name="正方形/長方形 3"/>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err="1">
                <a:solidFill>
                  <a:schemeClr val="tx1"/>
                </a:solidFill>
              </a:endParaRPr>
            </a:p>
          </p:txBody>
        </p:sp>
        <p:sp>
          <p:nvSpPr>
            <p:cNvPr id="8" name="テキスト ボックス 7"/>
            <p:cNvSpPr txBox="1"/>
            <p:nvPr userDrawn="1"/>
          </p:nvSpPr>
          <p:spPr>
            <a:xfrm>
              <a:off x="5205712" y="439894"/>
              <a:ext cx="1790875" cy="369332"/>
            </a:xfrm>
            <a:prstGeom prst="rect">
              <a:avLst/>
            </a:prstGeom>
            <a:noFill/>
          </p:spPr>
          <p:txBody>
            <a:bodyPr wrap="none" rtlCol="0">
              <a:spAutoFit/>
            </a:bodyPr>
            <a:lstStyle/>
            <a:p>
              <a:pPr algn="l"/>
              <a:r>
                <a:rPr kumimoji="1" lang="en-US" altLang="ja-JP">
                  <a:solidFill>
                    <a:schemeClr val="bg1">
                      <a:lumMod val="50000"/>
                    </a:schemeClr>
                  </a:solidFill>
                </a:rPr>
                <a:t>Sample</a:t>
              </a:r>
              <a:r>
                <a:rPr kumimoji="1" lang="ja-JP" altLang="en-US">
                  <a:solidFill>
                    <a:schemeClr val="bg1">
                      <a:lumMod val="50000"/>
                    </a:schemeClr>
                  </a:solidFill>
                </a:rPr>
                <a:t> </a:t>
              </a:r>
              <a:r>
                <a:rPr kumimoji="1" lang="en-US" altLang="ja-JP">
                  <a:solidFill>
                    <a:schemeClr val="bg1">
                      <a:lumMod val="50000"/>
                    </a:schemeClr>
                  </a:solidFill>
                </a:rPr>
                <a:t>image</a:t>
              </a:r>
              <a:endParaRPr kumimoji="1" lang="ja-JP" altLang="en-US">
                <a:solidFill>
                  <a:schemeClr val="bg1">
                    <a:lumMod val="50000"/>
                  </a:schemeClr>
                </a:solidFill>
              </a:endParaRPr>
            </a:p>
          </p:txBody>
        </p:sp>
      </p:grpSp>
      <p:pic>
        <p:nvPicPr>
          <p:cNvPr id="19" name="図 18"/>
          <p:cNvPicPr>
            <a:picLocks noChangeAspect="1"/>
          </p:cNvPicPr>
          <p:nvPr userDrawn="1"/>
        </p:nvPicPr>
        <p:blipFill>
          <a:blip r:embed="rId3"/>
          <a:srcRect/>
          <a:stretch>
            <a:fillRect/>
          </a:stretch>
        </p:blipFill>
        <p:spPr>
          <a:xfrm flipH="1" flipV="1">
            <a:off x="0" y="0"/>
            <a:ext cx="4574308" cy="5143499"/>
          </a:xfrm>
          <a:prstGeom prst="rect">
            <a:avLst/>
          </a:prstGeom>
        </p:spPr>
      </p:pic>
      <p:sp>
        <p:nvSpPr>
          <p:cNvPr id="2" name="Title 1"/>
          <p:cNvSpPr>
            <a:spLocks noGrp="1"/>
          </p:cNvSpPr>
          <p:nvPr userDrawn="1">
            <p:ph type="ctrTitle" hasCustomPrompt="1"/>
          </p:nvPr>
        </p:nvSpPr>
        <p:spPr>
          <a:xfrm>
            <a:off x="219600" y="1591200"/>
            <a:ext cx="3240000" cy="997200"/>
          </a:xfrm>
        </p:spPr>
        <p:txBody>
          <a:bodyPr anchor="b">
            <a:noAutofit/>
          </a:bodyPr>
          <a:lstStyle>
            <a:lvl1pPr algn="l">
              <a:defRPr sz="3000">
                <a:solidFill>
                  <a:schemeClr val="bg1"/>
                </a:solidFill>
              </a:defRPr>
            </a:lvl1pPr>
          </a:lstStyle>
          <a:p>
            <a:r>
              <a:rPr lang="ja-JP" altLang="en-US"/>
              <a:t>タイトルを入力</a:t>
            </a:r>
            <a:endParaRPr lang="en-US"/>
          </a:p>
        </p:txBody>
      </p:sp>
      <p:sp>
        <p:nvSpPr>
          <p:cNvPr id="3" name="Subtitle 2"/>
          <p:cNvSpPr>
            <a:spLocks noGrp="1"/>
          </p:cNvSpPr>
          <p:nvPr userDrawn="1">
            <p:ph type="subTitle" idx="1" hasCustomPrompt="1"/>
          </p:nvPr>
        </p:nvSpPr>
        <p:spPr>
          <a:xfrm>
            <a:off x="234000" y="3067050"/>
            <a:ext cx="2772000" cy="1260000"/>
          </a:xfrm>
        </p:spPr>
        <p:txBody>
          <a:bodyPr anchor="t" anchorCtr="0">
            <a:noAutofit/>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sp>
        <p:nvSpPr>
          <p:cNvPr id="5" name="Footer Placeholder 4"/>
          <p:cNvSpPr>
            <a:spLocks noGrp="1"/>
          </p:cNvSpPr>
          <p:nvPr userDrawn="1">
            <p:ph type="ftr" sz="quarter" idx="11"/>
          </p:nvPr>
        </p:nvSpPr>
        <p:spPr>
          <a:xfrm>
            <a:off x="7758000" y="4888800"/>
            <a:ext cx="1155600" cy="108000"/>
          </a:xfrm>
          <a:prstGeom prst="rect">
            <a:avLst/>
          </a:prstGeom>
        </p:spPr>
        <p:txBody>
          <a:bodyPr/>
          <a:lstStyle>
            <a:lvl1pPr>
              <a:defRPr>
                <a:solidFill>
                  <a:schemeClr val="tx1"/>
                </a:solidFill>
              </a:defRPr>
            </a:lvl1pPr>
          </a:lstStyle>
          <a:p>
            <a:r>
              <a:rPr kumimoji="1" lang="en-US" altLang="ja-JP"/>
              <a:t>© 2023 FNST Limited</a:t>
            </a:r>
            <a:endParaRPr kumimoji="1" lang="ja-JP" altLang="en-US"/>
          </a:p>
        </p:txBody>
      </p:sp>
      <p:pic>
        <p:nvPicPr>
          <p:cNvPr id="21" name="図 20"/>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a:xfrm>
            <a:off x="3104888" y="1299450"/>
            <a:ext cx="3275999" cy="2543813"/>
          </a:xfrm>
          <a:prstGeom prst="rect">
            <a:avLst/>
          </a:prstGeom>
        </p:spPr>
      </p:pic>
      <p:pic>
        <p:nvPicPr>
          <p:cNvPr id="24" name="図 23" descr="FUJITSU-RESTRICTED"/>
          <p:cNvPicPr>
            <a:picLocks noChangeAspect="1"/>
          </p:cNvPicPr>
          <p:nvPr userDrawn="1"/>
        </p:nvPicPr>
        <p:blipFill>
          <a:blip r:embed="rId5"/>
          <a:stretch>
            <a:fillRect/>
          </a:stretch>
        </p:blipFill>
        <p:spPr>
          <a:xfrm>
            <a:off x="230400" y="4863874"/>
            <a:ext cx="1292691" cy="166263"/>
          </a:xfrm>
          <a:prstGeom prst="rect">
            <a:avLst/>
          </a:prstGeom>
        </p:spPr>
      </p:pic>
      <p:pic>
        <p:nvPicPr>
          <p:cNvPr id="14" name="図 13" descr="Fujitsu"/>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
        <p:nvSpPr>
          <p:cNvPr id="6" name="灯片编号占位符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
          <a:srcRect/>
          <a:stretch>
            <a:fillRect/>
          </a:stretch>
        </p:blipFill>
        <p:spPr>
          <a:xfrm>
            <a:off x="6601333" y="0"/>
            <a:ext cx="2542667" cy="5143499"/>
          </a:xfrm>
          <a:prstGeom prst="rect">
            <a:avLst/>
          </a:prstGeom>
        </p:spPr>
      </p:pic>
      <p:sp>
        <p:nvSpPr>
          <p:cNvPr id="2" name="Title 1"/>
          <p:cNvSpPr>
            <a:spLocks noGrp="1"/>
          </p:cNvSpPr>
          <p:nvPr>
            <p:ph type="ctrTitle" hasCustomPrompt="1"/>
          </p:nvPr>
        </p:nvSpPr>
        <p:spPr>
          <a:xfrm>
            <a:off x="233999" y="1116000"/>
            <a:ext cx="5400000" cy="1440000"/>
          </a:xfrm>
        </p:spPr>
        <p:txBody>
          <a:bodyPr anchor="b">
            <a:noAutofit/>
          </a:bodyPr>
          <a:lstStyle>
            <a:lvl1pPr algn="l">
              <a:defRPr sz="3200">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5162717" y="1350838"/>
            <a:ext cx="3142798" cy="2442021"/>
          </a:xfrm>
          <a:prstGeom prst="rect">
            <a:avLst/>
          </a:prstGeom>
        </p:spPr>
      </p:pic>
      <p:pic>
        <p:nvPicPr>
          <p:cNvPr id="22" name="図 21" descr="FUJITSU-RESTRICTED"/>
          <p:cNvPicPr>
            <a:picLocks noChangeAspect="1"/>
          </p:cNvPicPr>
          <p:nvPr userDrawn="1"/>
        </p:nvPicPr>
        <p:blipFill>
          <a:blip r:embed="rId4"/>
          <a:stretch>
            <a:fillRect/>
          </a:stretch>
        </p:blipFill>
        <p:spPr>
          <a:xfrm>
            <a:off x="230400" y="4863874"/>
            <a:ext cx="1292691" cy="166263"/>
          </a:xfrm>
          <a:prstGeom prst="rect">
            <a:avLst/>
          </a:prstGeom>
        </p:spPr>
      </p:pic>
      <p:grpSp>
        <p:nvGrpSpPr>
          <p:cNvPr id="23" name="Group 22" descr="Fujitsu"/>
          <p:cNvGrpSpPr>
            <a:grpSpLocks noChangeAspect="1"/>
          </p:cNvGrpSpPr>
          <p:nvPr userDrawn="1"/>
        </p:nvGrpSpPr>
        <p:grpSpPr>
          <a:xfrm>
            <a:off x="7940675" y="242808"/>
            <a:ext cx="968769" cy="472173"/>
            <a:chOff x="8012114" y="249161"/>
            <a:chExt cx="892174" cy="434841"/>
          </a:xfrm>
        </p:grpSpPr>
        <p:sp>
          <p:nvSpPr>
            <p:cNvPr id="24"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5"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0"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1"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2023 FNST Limited</a:t>
            </a:r>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6" name="図 16"/>
          <p:cNvPicPr>
            <a:picLocks noChangeAspect="1"/>
          </p:cNvPicPr>
          <p:nvPr userDrawn="1"/>
        </p:nvPicPr>
        <p:blipFill>
          <a:blip r:embed="rId2"/>
          <a:srcRect/>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34000" y="1116000"/>
            <a:ext cx="8280000" cy="1440000"/>
          </a:xfrm>
        </p:spPr>
        <p:txBody>
          <a:bodyPr anchor="b">
            <a:noAutofit/>
          </a:bodyPr>
          <a:lstStyle>
            <a:lvl1pPr algn="l">
              <a:defRPr sz="3200">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2710800"/>
            <a:ext cx="8280000" cy="1447200"/>
          </a:xfrm>
        </p:spPr>
        <p:txBody>
          <a:bodyPr>
            <a:no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2023 FNST Limited</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lvl1pPr>
              <a:defRPr>
                <a:solidFill>
                  <a:schemeClr val="tx1"/>
                </a:solidFill>
              </a:defRPr>
            </a:lvl1pPr>
          </a:lstStyle>
          <a:p>
            <a:fld id="{4D029D89-7B63-4C94-AD4D-2E4D6BB83637}" type="slidenum">
              <a:rPr kumimoji="1" lang="ja-JP" altLang="en-US" smtClean="0"/>
              <a:t>‹#›</a:t>
            </a:fld>
            <a:endParaRPr kumimoji="1" lang="ja-JP" altLang="en-US"/>
          </a:p>
        </p:txBody>
      </p:sp>
      <p:grpSp>
        <p:nvGrpSpPr>
          <p:cNvPr id="20" name="Group 22" descr="Fujitsu"/>
          <p:cNvGrpSpPr>
            <a:grpSpLocks noChangeAspect="1"/>
          </p:cNvGrpSpPr>
          <p:nvPr userDrawn="1"/>
        </p:nvGrpSpPr>
        <p:grpSpPr>
          <a:xfrm>
            <a:off x="7940675" y="242808"/>
            <a:ext cx="968769" cy="472173"/>
            <a:chOff x="8012114" y="249161"/>
            <a:chExt cx="892174" cy="434841"/>
          </a:xfrm>
        </p:grpSpPr>
        <p:sp>
          <p:nvSpPr>
            <p:cNvPr id="21"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2"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3"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4"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5"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6"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7"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8"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pic>
        <p:nvPicPr>
          <p:cNvPr id="17" name="図 16" descr="FUJITSU-RESTRICTED"/>
          <p:cNvPicPr>
            <a:picLocks noChangeAspect="1"/>
          </p:cNvPicPr>
          <p:nvPr userDrawn="1"/>
        </p:nvPicPr>
        <p:blipFill>
          <a:blip r:embed="rId3"/>
          <a:stretch>
            <a:fillRect/>
          </a:stretch>
        </p:blipFill>
        <p:spPr>
          <a:xfrm>
            <a:off x="230400" y="4863874"/>
            <a:ext cx="1292691" cy="1662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5" name="Footer Placeholder 4"/>
          <p:cNvSpPr>
            <a:spLocks noGrp="1"/>
          </p:cNvSpPr>
          <p:nvPr>
            <p:ph type="ftr" sz="quarter" idx="11"/>
          </p:nvPr>
        </p:nvSpPr>
        <p:spPr/>
        <p:txBody>
          <a:bodyPr/>
          <a:lstStyle/>
          <a:p>
            <a:r>
              <a:rPr kumimoji="1" lang="en-US" altLang="ja-JP"/>
              <a:t>© 2023 FNST Limited</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6" name="Footer Placeholder 5"/>
          <p:cNvSpPr>
            <a:spLocks noGrp="1"/>
          </p:cNvSpPr>
          <p:nvPr>
            <p:ph type="ftr" sz="quarter" idx="11"/>
          </p:nvPr>
        </p:nvSpPr>
        <p:spPr/>
        <p:txBody>
          <a:bodyPr/>
          <a:lstStyle/>
          <a:p>
            <a:r>
              <a:rPr kumimoji="1" lang="en-US" altLang="ja-JP"/>
              <a:t>© 2023 FNST Limited</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kumimoji="1" lang="en-US" altLang="ja-JP"/>
              <a:t>© 2023 FNST Limited</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a:srcRect/>
          <a:stretch>
            <a:fillRect/>
          </a:stretch>
        </p:blipFill>
        <p:spPr>
          <a:xfrm>
            <a:off x="4573384" y="0"/>
            <a:ext cx="4570616" cy="5143499"/>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2023 FNST Limited</a:t>
            </a:r>
            <a:endParaRPr kumimoji="1" lang="ja-JP" alt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104888" y="1298597"/>
            <a:ext cx="3275999" cy="2545521"/>
          </a:xfrm>
          <a:prstGeom prst="rect">
            <a:avLst/>
          </a:prstGeom>
        </p:spPr>
      </p:pic>
      <p:grpSp>
        <p:nvGrpSpPr>
          <p:cNvPr id="19" name="Group 22" descr="Fujitsu"/>
          <p:cNvGrpSpPr>
            <a:grpSpLocks noChangeAspect="1"/>
          </p:cNvGrpSpPr>
          <p:nvPr userDrawn="1"/>
        </p:nvGrpSpPr>
        <p:grpSpPr>
          <a:xfrm>
            <a:off x="7940675" y="242808"/>
            <a:ext cx="968769" cy="472173"/>
            <a:chOff x="8012114" y="249161"/>
            <a:chExt cx="892174" cy="434841"/>
          </a:xfrm>
        </p:grpSpPr>
        <p:sp>
          <p:nvSpPr>
            <p:cNvPr id="21"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2"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4"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5"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30" name="テキスト ボックス 29"/>
          <p:cNvSpPr txBox="1"/>
          <p:nvPr userDrawn="1"/>
        </p:nvSpPr>
        <p:spPr>
          <a:xfrm>
            <a:off x="129600" y="2008800"/>
            <a:ext cx="2876108" cy="738664"/>
          </a:xfrm>
          <a:prstGeom prst="rect">
            <a:avLst/>
          </a:prstGeom>
          <a:noFill/>
        </p:spPr>
        <p:txBody>
          <a:bodyPr wrap="none" rtlCol="0">
            <a:spAutoFit/>
          </a:bodyPr>
          <a:lstStyle/>
          <a:p>
            <a:pPr marL="0" algn="l" defTabSz="457200" rtl="0" eaLnBrk="1" latinLnBrk="0" hangingPunct="1"/>
            <a:r>
              <a:rPr kumimoji="1" lang="en-US" altLang="ja-JP" sz="4200" b="1" kern="1200">
                <a:solidFill>
                  <a:schemeClr val="tx1"/>
                </a:solidFill>
                <a:latin typeface="Arial" panose="020B0604020202020204" pitchFamily="34" charset="0"/>
                <a:ea typeface="+mn-ea"/>
                <a:cs typeface="Arial" panose="020B0604020202020204" pitchFamily="34" charset="0"/>
              </a:rPr>
              <a:t>Thank you</a:t>
            </a:r>
            <a:endParaRPr kumimoji="1" lang="ja-JP" altLang="en-US" sz="4200" b="1" kern="1200">
              <a:solidFill>
                <a:schemeClr val="tx1"/>
              </a:solidFill>
              <a:latin typeface="Arial" panose="020B0604020202020204" pitchFamily="34" charset="0"/>
              <a:ea typeface="+mn-ea"/>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endParaRPr lang="zh-CN" altLang="en-US"/>
          </a:p>
        </p:txBody>
      </p:sp>
      <p:sp>
        <p:nvSpPr>
          <p:cNvPr id="3" name="页脚占位符 2"/>
          <p:cNvSpPr>
            <a:spLocks noGrp="1"/>
          </p:cNvSpPr>
          <p:nvPr>
            <p:ph type="ftr" sz="quarter" idx="11"/>
          </p:nvPr>
        </p:nvSpPr>
        <p:spPr/>
        <p:txBody>
          <a:bodyPr/>
          <a:lstStyle/>
          <a:p>
            <a:r>
              <a:rPr lang="en-US" altLang="ja-JP"/>
              <a:t>© 2023 FNST Limited</a:t>
            </a:r>
            <a:endParaRPr lang="de-DE" altLang="ja-JP"/>
          </a:p>
        </p:txBody>
      </p:sp>
      <p:sp>
        <p:nvSpPr>
          <p:cNvPr id="4" name="灯片编号占位符 3"/>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pic>
        <p:nvPicPr>
          <p:cNvPr id="2052"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6513"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574308" cy="5143500"/>
          </a:xfrm>
          <a:prstGeom prst="rect">
            <a:avLst/>
          </a:prstGeom>
        </p:spPr>
      </p:pic>
      <p:pic>
        <p:nvPicPr>
          <p:cNvPr id="21" name="図 20"/>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a:xfrm>
            <a:off x="3104888" y="1299451"/>
            <a:ext cx="3275998" cy="2543812"/>
          </a:xfrm>
          <a:prstGeom prst="rect">
            <a:avLst/>
          </a:prstGeom>
        </p:spPr>
      </p:pic>
      <p:pic>
        <p:nvPicPr>
          <p:cNvPr id="24" name="図 23" descr="FUJITSU-RESTRICTED"/>
          <p:cNvPicPr>
            <a:picLocks noChangeAspect="1"/>
          </p:cNvPicPr>
          <p:nvPr userDrawn="1"/>
        </p:nvPicPr>
        <p:blipFill>
          <a:blip r:embed="rId5"/>
          <a:stretch>
            <a:fillRect/>
          </a:stretch>
        </p:blipFill>
        <p:spPr>
          <a:xfrm>
            <a:off x="1640808" y="-236004"/>
            <a:ext cx="1292691" cy="166263"/>
          </a:xfrm>
          <a:prstGeom prst="rect">
            <a:avLst/>
          </a:prstGeom>
        </p:spPr>
      </p:pic>
      <p:pic>
        <p:nvPicPr>
          <p:cNvPr id="15" name="図 14" descr="Fujitsu"/>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
        <p:nvSpPr>
          <p:cNvPr id="2" name="Title 1"/>
          <p:cNvSpPr>
            <a:spLocks noGrp="1"/>
          </p:cNvSpPr>
          <p:nvPr userDrawn="1">
            <p:ph type="ctrTitle" hasCustomPrompt="1"/>
          </p:nvPr>
        </p:nvSpPr>
        <p:spPr>
          <a:xfrm>
            <a:off x="219600" y="1591200"/>
            <a:ext cx="3240000" cy="997200"/>
          </a:xfrm>
        </p:spPr>
        <p:txBody>
          <a:bodyPr anchor="b">
            <a:noAutofit/>
          </a:bodyPr>
          <a:lstStyle>
            <a:lvl1pPr algn="l">
              <a:defRPr sz="3000">
                <a:solidFill>
                  <a:schemeClr val="bg1"/>
                </a:solidFill>
              </a:defRPr>
            </a:lvl1pPr>
          </a:lstStyle>
          <a:p>
            <a:r>
              <a:rPr lang="ja-JP" altLang="en-US"/>
              <a:t>タイトルを入力</a:t>
            </a:r>
            <a:endParaRPr lang="en-US"/>
          </a:p>
        </p:txBody>
      </p:sp>
      <p:sp>
        <p:nvSpPr>
          <p:cNvPr id="3" name="Subtitle 2"/>
          <p:cNvSpPr>
            <a:spLocks noGrp="1"/>
          </p:cNvSpPr>
          <p:nvPr userDrawn="1">
            <p:ph type="subTitle" idx="1" hasCustomPrompt="1"/>
          </p:nvPr>
        </p:nvSpPr>
        <p:spPr>
          <a:xfrm>
            <a:off x="234000" y="3067050"/>
            <a:ext cx="2772000" cy="1260000"/>
          </a:xfrm>
        </p:spPr>
        <p:txBody>
          <a:bodyPr anchor="t" anchorCtr="0">
            <a:noAutofit/>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sp>
        <p:nvSpPr>
          <p:cNvPr id="5" name="Footer Placeholder 4"/>
          <p:cNvSpPr>
            <a:spLocks noGrp="1"/>
          </p:cNvSpPr>
          <p:nvPr userDrawn="1">
            <p:ph type="ftr" sz="quarter" idx="11"/>
          </p:nvPr>
        </p:nvSpPr>
        <p:spPr/>
        <p:txBody>
          <a:bodyPr/>
          <a:lstStyle>
            <a:lvl1pPr>
              <a:defRPr>
                <a:solidFill>
                  <a:schemeClr val="bg1"/>
                </a:solidFill>
              </a:defRPr>
            </a:lvl1pPr>
          </a:lstStyle>
          <a:p>
            <a:r>
              <a:rPr kumimoji="1" lang="en-US" altLang="ja-JP"/>
              <a:t>© 2023 FNST Limited</a:t>
            </a:r>
            <a:endParaRPr kumimoji="1" lang="ja-JP" altLang="en-US"/>
          </a:p>
        </p:txBody>
      </p:sp>
      <p:sp>
        <p:nvSpPr>
          <p:cNvPr id="11" name="Rounded Rectangle 21"/>
          <p:cNvSpPr/>
          <p:nvPr userDrawn="1"/>
        </p:nvSpPr>
        <p:spPr bwMode="black">
          <a:xfrm>
            <a:off x="282571" y="4869395"/>
            <a:ext cx="8636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lstStyle/>
          <a:p>
            <a:pPr marL="0" marR="0" lvl="0" indent="0" algn="ctr" defTabSz="1218565" rtl="0" eaLnBrk="1" fontAlgn="ctr" latinLnBrk="0" hangingPunct="1">
              <a:lnSpc>
                <a:spcPct val="100000"/>
              </a:lnSpc>
              <a:spcBef>
                <a:spcPct val="0"/>
              </a:spcBef>
              <a:spcAft>
                <a:spcPct val="0"/>
              </a:spcAft>
              <a:buClrTx/>
              <a:buSzTx/>
              <a:buFontTx/>
              <a:buNone/>
              <a:defRPr/>
            </a:pPr>
            <a:r>
              <a:rPr kumimoji="1" lang="en-GB"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Restricted</a:t>
            </a:r>
            <a:endPar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
          <a:srcRect/>
          <a:stretch>
            <a:fillRect/>
          </a:stretch>
        </p:blipFill>
        <p:spPr>
          <a:xfrm>
            <a:off x="6603386" y="0"/>
            <a:ext cx="2540614" cy="5143500"/>
          </a:xfrm>
          <a:prstGeom prst="rect">
            <a:avLst/>
          </a:prstGeom>
        </p:spPr>
      </p:pic>
      <p:sp>
        <p:nvSpPr>
          <p:cNvPr id="2" name="Title 1"/>
          <p:cNvSpPr>
            <a:spLocks noGrp="1"/>
          </p:cNvSpPr>
          <p:nvPr>
            <p:ph type="ctrTitle" hasCustomPrompt="1"/>
          </p:nvPr>
        </p:nvSpPr>
        <p:spPr>
          <a:xfrm>
            <a:off x="233999" y="1116000"/>
            <a:ext cx="5400000" cy="1440000"/>
          </a:xfrm>
        </p:spPr>
        <p:txBody>
          <a:bodyPr anchor="b">
            <a:noAutofit/>
          </a:bodyPr>
          <a:lstStyle>
            <a:lvl1pPr algn="l">
              <a:defRPr sz="3200">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5162717" y="1350838"/>
            <a:ext cx="3142798" cy="2442020"/>
          </a:xfrm>
          <a:prstGeom prst="rect">
            <a:avLst/>
          </a:prstGeom>
        </p:spPr>
      </p:pic>
      <p:grpSp>
        <p:nvGrpSpPr>
          <p:cNvPr id="23" name="Group 22" descr="Fujitsu"/>
          <p:cNvGrpSpPr>
            <a:grpSpLocks noChangeAspect="1"/>
          </p:cNvGrpSpPr>
          <p:nvPr userDrawn="1"/>
        </p:nvGrpSpPr>
        <p:grpSpPr>
          <a:xfrm>
            <a:off x="7940675" y="242808"/>
            <a:ext cx="968769" cy="472173"/>
            <a:chOff x="8012114" y="249161"/>
            <a:chExt cx="892174" cy="434841"/>
          </a:xfrm>
        </p:grpSpPr>
        <p:sp>
          <p:nvSpPr>
            <p:cNvPr id="24"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5"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0"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1"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2023 FNST Limited</a:t>
            </a:r>
            <a:endParaRPr kumimoji="1" lang="ja-JP" altLang="en-US"/>
          </a:p>
        </p:txBody>
      </p:sp>
      <p:sp>
        <p:nvSpPr>
          <p:cNvPr id="18" name="Rounded Rectangle 21"/>
          <p:cNvSpPr/>
          <p:nvPr userDrawn="1"/>
        </p:nvSpPr>
        <p:spPr bwMode="black">
          <a:xfrm>
            <a:off x="282571" y="4869395"/>
            <a:ext cx="8636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lstStyle/>
          <a:p>
            <a:pPr marL="0" marR="0" lvl="0" indent="0" algn="ctr" defTabSz="1218565" rtl="0" eaLnBrk="1" fontAlgn="ctr" latinLnBrk="0" hangingPunct="1">
              <a:lnSpc>
                <a:spcPct val="100000"/>
              </a:lnSpc>
              <a:spcBef>
                <a:spcPct val="0"/>
              </a:spcBef>
              <a:spcAft>
                <a:spcPct val="0"/>
              </a:spcAft>
              <a:buClrTx/>
              <a:buSzTx/>
              <a:buFontTx/>
              <a:buNone/>
              <a:defRPr/>
            </a:pPr>
            <a:r>
              <a:rPr kumimoji="1" lang="en-GB"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Restricted</a:t>
            </a:r>
            <a:endPar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23" name="図 16"/>
          <p:cNvPicPr>
            <a:picLocks noChangeAspect="1"/>
          </p:cNvPicPr>
          <p:nvPr userDrawn="1"/>
        </p:nvPicPr>
        <p:blipFill>
          <a:blip r:embed="rId2" cstate="print"/>
          <a:srcRect/>
          <a:stretch>
            <a:fillRect/>
          </a:stretch>
        </p:blipFill>
        <p:spPr>
          <a:xfrm>
            <a:off x="0" y="1155"/>
            <a:ext cx="9144000" cy="5141190"/>
          </a:xfrm>
          <a:prstGeom prst="rect">
            <a:avLst/>
          </a:prstGeom>
        </p:spPr>
      </p:pic>
      <p:sp>
        <p:nvSpPr>
          <p:cNvPr id="24" name="正方形/長方形 3"/>
          <p:cNvSpPr/>
          <p:nvPr userDrawn="1"/>
        </p:nvSpPr>
        <p:spPr>
          <a:xfrm>
            <a:off x="3200400" y="-2055"/>
            <a:ext cx="5943600" cy="5144400"/>
          </a:xfrm>
          <a:prstGeom prst="rect">
            <a:avLst/>
          </a:prstGeom>
          <a:gradFill flip="none" rotWithShape="1">
            <a:gsLst>
              <a:gs pos="0">
                <a:schemeClr val="accent4">
                  <a:alpha val="70000"/>
                </a:schemeClr>
              </a:gs>
              <a:gs pos="100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err="1">
              <a:solidFill>
                <a:schemeClr val="tx1"/>
              </a:solidFill>
            </a:endParaRPr>
          </a:p>
        </p:txBody>
      </p:sp>
      <p:grpSp>
        <p:nvGrpSpPr>
          <p:cNvPr id="20" name="Group 22" descr="Fujitsu"/>
          <p:cNvGrpSpPr>
            <a:grpSpLocks noChangeAspect="1"/>
          </p:cNvGrpSpPr>
          <p:nvPr userDrawn="1"/>
        </p:nvGrpSpPr>
        <p:grpSpPr>
          <a:xfrm>
            <a:off x="7940675" y="242808"/>
            <a:ext cx="968769" cy="472173"/>
            <a:chOff x="8012114" y="249161"/>
            <a:chExt cx="892174" cy="434841"/>
          </a:xfrm>
        </p:grpSpPr>
        <p:sp>
          <p:nvSpPr>
            <p:cNvPr id="21"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2"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3"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4"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5"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6"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7"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8"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2" name="Title 1"/>
          <p:cNvSpPr>
            <a:spLocks noGrp="1"/>
          </p:cNvSpPr>
          <p:nvPr>
            <p:ph type="ctrTitle" hasCustomPrompt="1"/>
          </p:nvPr>
        </p:nvSpPr>
        <p:spPr>
          <a:xfrm>
            <a:off x="234000" y="1116000"/>
            <a:ext cx="8280000" cy="1440000"/>
          </a:xfrm>
        </p:spPr>
        <p:txBody>
          <a:bodyPr anchor="b">
            <a:noAutofit/>
          </a:bodyPr>
          <a:lstStyle>
            <a:lvl1pPr algn="l">
              <a:defRPr sz="3200">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2710800"/>
            <a:ext cx="8280000" cy="1447200"/>
          </a:xfrm>
        </p:spPr>
        <p:txBody>
          <a:bodyPr>
            <a:no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a:t>© 2023 FNST Limited</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lvl1pPr>
              <a:defRPr>
                <a:solidFill>
                  <a:schemeClr val="bg1"/>
                </a:solidFill>
              </a:defRPr>
            </a:lvl1pPr>
          </a:lstStyle>
          <a:p>
            <a:fld id="{4D029D89-7B63-4C94-AD4D-2E4D6BB83637}" type="slidenum">
              <a:rPr kumimoji="1" lang="ja-JP" altLang="en-US" smtClean="0"/>
              <a:t>‹#›</a:t>
            </a:fld>
            <a:endParaRPr kumimoji="1" lang="ja-JP" altLang="en-US"/>
          </a:p>
        </p:txBody>
      </p:sp>
      <p:sp>
        <p:nvSpPr>
          <p:cNvPr id="19" name="Rounded Rectangle 21"/>
          <p:cNvSpPr/>
          <p:nvPr userDrawn="1"/>
        </p:nvSpPr>
        <p:spPr bwMode="black">
          <a:xfrm>
            <a:off x="282571" y="4869395"/>
            <a:ext cx="8636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lstStyle/>
          <a:p>
            <a:pPr marL="0" marR="0" lvl="0" indent="0" algn="ctr" defTabSz="1218565" rtl="0" eaLnBrk="1" fontAlgn="ctr" latinLnBrk="0" hangingPunct="1">
              <a:lnSpc>
                <a:spcPct val="100000"/>
              </a:lnSpc>
              <a:spcBef>
                <a:spcPct val="0"/>
              </a:spcBef>
              <a:spcAft>
                <a:spcPct val="0"/>
              </a:spcAft>
              <a:buClrTx/>
              <a:buSzTx/>
              <a:buFontTx/>
              <a:buNone/>
              <a:defRPr/>
            </a:pPr>
            <a:r>
              <a:rPr kumimoji="1" lang="en-GB"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Restricted</a:t>
            </a:r>
            <a:endPar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
          <a:srcRect/>
          <a:stretch>
            <a:fillRect/>
          </a:stretch>
        </p:blipFill>
        <p:spPr>
          <a:xfrm>
            <a:off x="6601333" y="0"/>
            <a:ext cx="2542667" cy="5143499"/>
          </a:xfrm>
          <a:prstGeom prst="rect">
            <a:avLst/>
          </a:prstGeom>
        </p:spPr>
      </p:pic>
      <p:sp>
        <p:nvSpPr>
          <p:cNvPr id="2" name="Title 1"/>
          <p:cNvSpPr>
            <a:spLocks noGrp="1"/>
          </p:cNvSpPr>
          <p:nvPr>
            <p:ph type="ctrTitle" hasCustomPrompt="1"/>
          </p:nvPr>
        </p:nvSpPr>
        <p:spPr>
          <a:xfrm>
            <a:off x="233999" y="1116000"/>
            <a:ext cx="5400000" cy="1440000"/>
          </a:xfrm>
        </p:spPr>
        <p:txBody>
          <a:bodyPr anchor="b">
            <a:noAutofit/>
          </a:bodyPr>
          <a:lstStyle>
            <a:lvl1pPr algn="l">
              <a:defRPr sz="3200">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5162717" y="1350838"/>
            <a:ext cx="3142798" cy="2442021"/>
          </a:xfrm>
          <a:prstGeom prst="rect">
            <a:avLst/>
          </a:prstGeom>
        </p:spPr>
      </p:pic>
      <p:pic>
        <p:nvPicPr>
          <p:cNvPr id="22" name="図 21" descr="FUJITSU-RESTRICTED"/>
          <p:cNvPicPr>
            <a:picLocks noChangeAspect="1"/>
          </p:cNvPicPr>
          <p:nvPr userDrawn="1"/>
        </p:nvPicPr>
        <p:blipFill>
          <a:blip r:embed="rId4"/>
          <a:stretch>
            <a:fillRect/>
          </a:stretch>
        </p:blipFill>
        <p:spPr>
          <a:xfrm>
            <a:off x="230400" y="4863874"/>
            <a:ext cx="1292691" cy="166263"/>
          </a:xfrm>
          <a:prstGeom prst="rect">
            <a:avLst/>
          </a:prstGeom>
        </p:spPr>
      </p:pic>
      <p:grpSp>
        <p:nvGrpSpPr>
          <p:cNvPr id="23" name="Group 22" descr="Fujitsu"/>
          <p:cNvGrpSpPr>
            <a:grpSpLocks noChangeAspect="1"/>
          </p:cNvGrpSpPr>
          <p:nvPr userDrawn="1"/>
        </p:nvGrpSpPr>
        <p:grpSpPr>
          <a:xfrm>
            <a:off x="7940675" y="242808"/>
            <a:ext cx="968769" cy="472173"/>
            <a:chOff x="8012114" y="249161"/>
            <a:chExt cx="892174" cy="434841"/>
          </a:xfrm>
        </p:grpSpPr>
        <p:sp>
          <p:nvSpPr>
            <p:cNvPr id="24"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5"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0"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1"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5" name="Footer Placeholder 4"/>
          <p:cNvSpPr>
            <a:spLocks noGrp="1"/>
          </p:cNvSpPr>
          <p:nvPr>
            <p:ph type="ftr" sz="quarter" idx="11"/>
          </p:nvPr>
        </p:nvSpPr>
        <p:spPr>
          <a:xfrm>
            <a:off x="7758000" y="4888800"/>
            <a:ext cx="1155600" cy="108000"/>
          </a:xfrm>
          <a:prstGeom prst="rect">
            <a:avLst/>
          </a:prstGeom>
        </p:spPr>
        <p:txBody>
          <a:bodyPr/>
          <a:lstStyle>
            <a:lvl1pPr>
              <a:defRPr>
                <a:solidFill>
                  <a:schemeClr val="bg1"/>
                </a:solidFill>
              </a:defRPr>
            </a:lvl1pPr>
          </a:lstStyle>
          <a:p>
            <a:r>
              <a:rPr kumimoji="1" lang="en-US" altLang="ja-JP"/>
              <a:t>© 2023 FNST Limited</a:t>
            </a:r>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5" name="Footer Placeholder 4"/>
          <p:cNvSpPr>
            <a:spLocks noGrp="1"/>
          </p:cNvSpPr>
          <p:nvPr>
            <p:ph type="ftr" sz="quarter" idx="11"/>
          </p:nvPr>
        </p:nvSpPr>
        <p:spPr/>
        <p:txBody>
          <a:bodyPr/>
          <a:lstStyle/>
          <a:p>
            <a:r>
              <a:rPr kumimoji="1" lang="en-US" altLang="ja-JP"/>
              <a:t>© 2023 FNST Limited</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6" name="Footer Placeholder 5"/>
          <p:cNvSpPr>
            <a:spLocks noGrp="1"/>
          </p:cNvSpPr>
          <p:nvPr>
            <p:ph type="ftr" sz="quarter" idx="11"/>
          </p:nvPr>
        </p:nvSpPr>
        <p:spPr/>
        <p:txBody>
          <a:bodyPr/>
          <a:lstStyle/>
          <a:p>
            <a:r>
              <a:rPr kumimoji="1" lang="en-US" altLang="ja-JP"/>
              <a:t>© 2023 FNST Limited</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_01">
    <p:spTree>
      <p:nvGrpSpPr>
        <p:cNvPr id="1" name=""/>
        <p:cNvGrpSpPr/>
        <p:nvPr/>
      </p:nvGrpSpPr>
      <p:grpSpPr>
        <a:xfrm>
          <a:off x="0" y="0"/>
          <a:ext cx="0" cy="0"/>
          <a:chOff x="0" y="0"/>
          <a:chExt cx="0" cy="0"/>
        </a:xfrm>
      </p:grpSpPr>
      <p:pic>
        <p:nvPicPr>
          <p:cNvPr id="20" name="図 19"/>
          <p:cNvPicPr>
            <a:picLocks noChangeAspect="1"/>
          </p:cNvPicPr>
          <p:nvPr userDrawn="1"/>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t="33739" b="3970"/>
          <a:stretch>
            <a:fillRect/>
          </a:stretch>
        </p:blipFill>
        <p:spPr>
          <a:xfrm>
            <a:off x="1" y="1419978"/>
            <a:ext cx="9144000" cy="3741576"/>
          </a:xfrm>
          <a:prstGeom prst="rect">
            <a:avLst/>
          </a:prstGeom>
        </p:spPr>
      </p:pic>
      <p:sp>
        <p:nvSpPr>
          <p:cNvPr id="13" name="フッター プレースホルダー 3"/>
          <p:cNvSpPr>
            <a:spLocks noGrp="1"/>
          </p:cNvSpPr>
          <p:nvPr>
            <p:ph type="ftr" sz="quarter" idx="10"/>
          </p:nvPr>
        </p:nvSpPr>
        <p:spPr>
          <a:xfrm>
            <a:off x="4932363" y="4935601"/>
            <a:ext cx="3960812" cy="179944"/>
          </a:xfrm>
          <a:prstGeom prst="rect">
            <a:avLst/>
          </a:prstGeom>
        </p:spPr>
        <p:txBody>
          <a:bodyPr anchor="ctr" anchorCtr="0"/>
          <a:lstStyle>
            <a:lvl1pPr algn="r">
              <a:defRPr sz="700">
                <a:solidFill>
                  <a:schemeClr val="tx1"/>
                </a:solidFill>
                <a:latin typeface="Meiryo UI" panose="020B0604030504040204" pitchFamily="50" charset="-128"/>
                <a:ea typeface="Meiryo UI" panose="020B0604030504040204" pitchFamily="50" charset="-128"/>
              </a:defRPr>
            </a:lvl1pPr>
          </a:lstStyle>
          <a:p>
            <a:pPr>
              <a:defRPr/>
            </a:pPr>
            <a:r>
              <a:rPr lang="en-US" altLang="ja-JP">
                <a:solidFill>
                  <a:prstClr val="black"/>
                </a:solidFill>
              </a:rPr>
              <a:t>© 2023 FNST Limited</a:t>
            </a:r>
            <a:endParaRPr lang="de-DE" altLang="ja-JP">
              <a:solidFill>
                <a:prstClr val="black"/>
              </a:solidFill>
            </a:endParaRPr>
          </a:p>
        </p:txBody>
      </p:sp>
      <p:sp>
        <p:nvSpPr>
          <p:cNvPr id="14" name="スライド番号プレースホルダー 4"/>
          <p:cNvSpPr>
            <a:spLocks noGrp="1"/>
          </p:cNvSpPr>
          <p:nvPr>
            <p:ph type="sldNum" sz="quarter" idx="11"/>
          </p:nvPr>
        </p:nvSpPr>
        <p:spPr>
          <a:xfrm>
            <a:off x="4300538" y="4937189"/>
            <a:ext cx="539750" cy="179944"/>
          </a:xfrm>
          <a:prstGeom prst="rect">
            <a:avLst/>
          </a:prstGeom>
        </p:spPr>
        <p:txBody>
          <a:bodyPr anchor="ctr" anchorCtr="0"/>
          <a:lstStyle>
            <a:lvl1pPr>
              <a:defRPr sz="1000" b="0">
                <a:solidFill>
                  <a:schemeClr val="tx1"/>
                </a:solidFill>
                <a:latin typeface="Meiryo UI" panose="020B0604030504040204" pitchFamily="50" charset="-128"/>
                <a:ea typeface="Meiryo UI" panose="020B0604030504040204" pitchFamily="50" charset="-128"/>
              </a:defRPr>
            </a:lvl1pPr>
          </a:lstStyle>
          <a:p>
            <a:pPr>
              <a:defRPr/>
            </a:pPr>
            <a:fld id="{0B5B02AC-72C7-48A8-B1FA-68CE81373FC9}" type="slidenum">
              <a:rPr lang="de-DE" altLang="ja-JP" smtClean="0">
                <a:solidFill>
                  <a:prstClr val="black"/>
                </a:solidFill>
              </a:rPr>
              <a:t>‹#›</a:t>
            </a:fld>
            <a:endParaRPr lang="de-DE" altLang="ja-JP">
              <a:solidFill>
                <a:prstClr val="black"/>
              </a:solidFill>
            </a:endParaRPr>
          </a:p>
        </p:txBody>
      </p:sp>
      <p:sp>
        <p:nvSpPr>
          <p:cNvPr id="26" name="Rectangle 4"/>
          <p:cNvSpPr>
            <a:spLocks noGrp="1" noChangeArrowheads="1"/>
          </p:cNvSpPr>
          <p:nvPr>
            <p:ph type="title" hasCustomPrompt="1"/>
          </p:nvPr>
        </p:nvSpPr>
        <p:spPr bwMode="gray">
          <a:xfrm>
            <a:off x="252001" y="179945"/>
            <a:ext cx="7564437" cy="625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lstStyle>
            <a:lvl1pPr>
              <a:lnSpc>
                <a:spcPct val="100000"/>
              </a:lnSpc>
              <a:defRPr sz="3200" b="1">
                <a:latin typeface="Meiryo UI" panose="020B0604030504040204" pitchFamily="50" charset="-128"/>
                <a:ea typeface="Meiryo UI" panose="020B0604030504040204" pitchFamily="50" charset="-128"/>
              </a:defRPr>
            </a:lvl1pPr>
          </a:lstStyle>
          <a:p>
            <a:pPr lvl="0"/>
            <a:r>
              <a:rPr lang="ja-JP" altLang="en-US"/>
              <a:t>タイトルを入力</a:t>
            </a:r>
          </a:p>
        </p:txBody>
      </p:sp>
      <p:grpSp>
        <p:nvGrpSpPr>
          <p:cNvPr id="2" name="グループ化 1"/>
          <p:cNvGrpSpPr/>
          <p:nvPr userDrawn="1"/>
        </p:nvGrpSpPr>
        <p:grpSpPr>
          <a:xfrm>
            <a:off x="7607300" y="114265"/>
            <a:ext cx="1417638" cy="791919"/>
            <a:chOff x="7607300" y="114300"/>
            <a:chExt cx="1417638" cy="792163"/>
          </a:xfrm>
        </p:grpSpPr>
        <p:sp>
          <p:nvSpPr>
            <p:cNvPr id="16" name="AutoShape 11"/>
            <p:cNvSpPr>
              <a:spLocks noChangeAspect="1" noChangeArrowheads="1" noTextEdit="1"/>
            </p:cNvSpPr>
            <p:nvPr userDrawn="1"/>
          </p:nvSpPr>
          <p:spPr bwMode="gray">
            <a:xfrm>
              <a:off x="7607300" y="114300"/>
              <a:ext cx="141763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600">
                <a:latin typeface="Meiryo UI" panose="020B0604030504040204" pitchFamily="50" charset="-128"/>
                <a:ea typeface="Meiryo UI" panose="020B0604030504040204" pitchFamily="50" charset="-128"/>
              </a:endParaRPr>
            </a:p>
          </p:txBody>
        </p:sp>
        <p:grpSp>
          <p:nvGrpSpPr>
            <p:cNvPr id="27" name="グループ化 26"/>
            <p:cNvGrpSpPr/>
            <p:nvPr userDrawn="1"/>
          </p:nvGrpSpPr>
          <p:grpSpPr>
            <a:xfrm>
              <a:off x="8010525" y="249238"/>
              <a:ext cx="892176" cy="434975"/>
              <a:chOff x="8010525" y="249238"/>
              <a:chExt cx="892176" cy="434975"/>
            </a:xfrm>
          </p:grpSpPr>
          <p:sp>
            <p:nvSpPr>
              <p:cNvPr id="28" name="Freeform 13"/>
              <p:cNvSpPr/>
              <p:nvPr userDrawn="1"/>
            </p:nvSpPr>
            <p:spPr bwMode="gray">
              <a:xfrm>
                <a:off x="8305800" y="249238"/>
                <a:ext cx="179388" cy="139700"/>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sz="1600">
                  <a:latin typeface="Meiryo UI" panose="020B0604030504040204" pitchFamily="50" charset="-128"/>
                  <a:ea typeface="Meiryo UI" panose="020B0604030504040204" pitchFamily="50" charset="-128"/>
                </a:endParaRPr>
              </a:p>
            </p:txBody>
          </p:sp>
          <p:sp>
            <p:nvSpPr>
              <p:cNvPr id="29" name="Freeform 14"/>
              <p:cNvSpPr/>
              <p:nvPr userDrawn="1"/>
            </p:nvSpPr>
            <p:spPr bwMode="gray">
              <a:xfrm>
                <a:off x="8010525" y="401638"/>
                <a:ext cx="123825" cy="201613"/>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sz="1600">
                  <a:latin typeface="Meiryo UI" panose="020B0604030504040204" pitchFamily="50" charset="-128"/>
                  <a:ea typeface="Meiryo UI" panose="020B0604030504040204" pitchFamily="50" charset="-128"/>
                </a:endParaRPr>
              </a:p>
            </p:txBody>
          </p:sp>
          <p:sp>
            <p:nvSpPr>
              <p:cNvPr id="30" name="Freeform 15"/>
              <p:cNvSpPr/>
              <p:nvPr userDrawn="1"/>
            </p:nvSpPr>
            <p:spPr bwMode="gray">
              <a:xfrm>
                <a:off x="8304213" y="401638"/>
                <a:ext cx="80963" cy="282575"/>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sz="1600">
                  <a:latin typeface="Meiryo UI" panose="020B0604030504040204" pitchFamily="50" charset="-128"/>
                  <a:ea typeface="Meiryo UI" panose="020B0604030504040204" pitchFamily="50" charset="-128"/>
                </a:endParaRPr>
              </a:p>
            </p:txBody>
          </p:sp>
          <p:sp>
            <p:nvSpPr>
              <p:cNvPr id="31" name="Freeform 16"/>
              <p:cNvSpPr/>
              <p:nvPr userDrawn="1"/>
            </p:nvSpPr>
            <p:spPr bwMode="gray">
              <a:xfrm>
                <a:off x="8394700" y="401638"/>
                <a:ext cx="63500" cy="201613"/>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sz="1600">
                  <a:latin typeface="Meiryo UI" panose="020B0604030504040204" pitchFamily="50" charset="-128"/>
                  <a:ea typeface="Meiryo UI" panose="020B0604030504040204" pitchFamily="50" charset="-128"/>
                </a:endParaRPr>
              </a:p>
            </p:txBody>
          </p:sp>
          <p:sp>
            <p:nvSpPr>
              <p:cNvPr id="32" name="Freeform 17"/>
              <p:cNvSpPr/>
              <p:nvPr userDrawn="1"/>
            </p:nvSpPr>
            <p:spPr bwMode="gray">
              <a:xfrm>
                <a:off x="8458200" y="401638"/>
                <a:ext cx="150813" cy="201613"/>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sz="1600">
                  <a:latin typeface="Meiryo UI" panose="020B0604030504040204" pitchFamily="50" charset="-128"/>
                  <a:ea typeface="Meiryo UI" panose="020B0604030504040204" pitchFamily="50" charset="-128"/>
                </a:endParaRPr>
              </a:p>
            </p:txBody>
          </p:sp>
          <p:sp>
            <p:nvSpPr>
              <p:cNvPr id="33" name="Freeform 18"/>
              <p:cNvSpPr/>
              <p:nvPr userDrawn="1"/>
            </p:nvSpPr>
            <p:spPr bwMode="gray">
              <a:xfrm>
                <a:off x="8732838" y="401638"/>
                <a:ext cx="169863" cy="204788"/>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sz="1600">
                  <a:latin typeface="Meiryo UI" panose="020B0604030504040204" pitchFamily="50" charset="-128"/>
                  <a:ea typeface="Meiryo UI" panose="020B0604030504040204" pitchFamily="50" charset="-128"/>
                </a:endParaRPr>
              </a:p>
            </p:txBody>
          </p:sp>
          <p:sp>
            <p:nvSpPr>
              <p:cNvPr id="34" name="Freeform 19"/>
              <p:cNvSpPr/>
              <p:nvPr userDrawn="1"/>
            </p:nvSpPr>
            <p:spPr bwMode="gray">
              <a:xfrm>
                <a:off x="8140700" y="401638"/>
                <a:ext cx="169863" cy="206375"/>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sz="1600">
                  <a:latin typeface="Meiryo UI" panose="020B0604030504040204" pitchFamily="50" charset="-128"/>
                  <a:ea typeface="Meiryo UI" panose="020B0604030504040204" pitchFamily="50" charset="-128"/>
                </a:endParaRPr>
              </a:p>
            </p:txBody>
          </p:sp>
          <p:sp>
            <p:nvSpPr>
              <p:cNvPr id="35" name="Freeform 20"/>
              <p:cNvSpPr/>
              <p:nvPr userDrawn="1"/>
            </p:nvSpPr>
            <p:spPr bwMode="gray">
              <a:xfrm>
                <a:off x="8602663" y="396875"/>
                <a:ext cx="130175" cy="211138"/>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sz="1600">
                  <a:latin typeface="Meiryo UI" panose="020B0604030504040204" pitchFamily="50" charset="-128"/>
                  <a:ea typeface="Meiryo UI" panose="020B0604030504040204" pitchFamily="50" charset="-128"/>
                </a:endParaRPr>
              </a:p>
            </p:txBody>
          </p:sp>
        </p:grpSp>
      </p:grpSp>
      <p:sp>
        <p:nvSpPr>
          <p:cNvPr id="17" name="コンテンツ プレースホルダー 2"/>
          <p:cNvSpPr>
            <a:spLocks noGrp="1"/>
          </p:cNvSpPr>
          <p:nvPr>
            <p:ph idx="1"/>
          </p:nvPr>
        </p:nvSpPr>
        <p:spPr>
          <a:xfrm>
            <a:off x="247651" y="845808"/>
            <a:ext cx="8645525" cy="34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marL="287655" indent="-287655">
              <a:lnSpc>
                <a:spcPct val="100000"/>
              </a:lnSpc>
              <a:spcBef>
                <a:spcPts val="0"/>
              </a:spcBef>
              <a:buClr>
                <a:schemeClr val="bg1">
                  <a:lumMod val="65000"/>
                </a:schemeClr>
              </a:buClr>
              <a:buFont typeface="Wingdings" panose="05000000000000000000" pitchFamily="2" charset="2"/>
              <a:buChar char="n"/>
              <a:defRPr lang="ja-JP" altLang="en-US" sz="2200" dirty="0">
                <a:latin typeface="Meiryo UI" panose="020B0604030504040204" pitchFamily="50" charset="-128"/>
                <a:ea typeface="Meiryo UI" panose="020B0604030504040204" pitchFamily="50" charset="-128"/>
              </a:defRPr>
            </a:lvl1pPr>
            <a:lvl2pPr>
              <a:defRPr lang="ja-JP" altLang="en-US" dirty="0"/>
            </a:lvl2pPr>
            <a:lvl3pPr>
              <a:defRPr lang="ja-JP" altLang="en-US" dirty="0"/>
            </a:lvl3pPr>
            <a:lvl4pPr>
              <a:defRPr lang="ja-JP" altLang="en-US" dirty="0"/>
            </a:lvl4pPr>
            <a:lvl5pPr>
              <a:defRPr lang="ja-JP" altLang="en-US" dirty="0"/>
            </a:lvl5pPr>
          </a:lstStyle>
          <a:p>
            <a:pPr lvl="0"/>
            <a:r>
              <a:rPr lang="ja-JP" altLang="en-US"/>
              <a:t>マスター テキストの書式設定</a:t>
            </a:r>
          </a:p>
        </p:txBody>
      </p:sp>
      <p:sp>
        <p:nvSpPr>
          <p:cNvPr id="18" name="Rounded Rectangle 21"/>
          <p:cNvSpPr/>
          <p:nvPr userDrawn="1"/>
        </p:nvSpPr>
        <p:spPr bwMode="black">
          <a:xfrm>
            <a:off x="282571" y="4869395"/>
            <a:ext cx="8636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lstStyle/>
          <a:p>
            <a:pPr marL="0" marR="0" lvl="0" indent="0" algn="ctr" defTabSz="1218565" rtl="0" eaLnBrk="1" fontAlgn="ctr" latinLnBrk="0" hangingPunct="1">
              <a:lnSpc>
                <a:spcPct val="100000"/>
              </a:lnSpc>
              <a:spcBef>
                <a:spcPct val="0"/>
              </a:spcBef>
              <a:spcAft>
                <a:spcPct val="0"/>
              </a:spcAft>
              <a:buClrTx/>
              <a:buSzTx/>
              <a:buFontTx/>
              <a:buNone/>
              <a:defRPr/>
            </a:pPr>
            <a:r>
              <a:rPr kumimoji="1" lang="en-GB"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Restricted</a:t>
            </a:r>
            <a:endPar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a:srcRect/>
          <a:stretch>
            <a:fillRect/>
          </a:stretch>
        </p:blipFill>
        <p:spPr>
          <a:xfrm>
            <a:off x="4573384" y="0"/>
            <a:ext cx="4570616" cy="5143499"/>
          </a:xfrm>
          <a:prstGeom prst="rect">
            <a:avLst/>
          </a:prstGeom>
        </p:spPr>
      </p:pic>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104888" y="1298597"/>
            <a:ext cx="3275999" cy="2545520"/>
          </a:xfrm>
          <a:prstGeom prst="rect">
            <a:avLst/>
          </a:prstGeom>
        </p:spPr>
      </p:pic>
      <p:sp>
        <p:nvSpPr>
          <p:cNvPr id="30" name="テキスト ボックス 29"/>
          <p:cNvSpPr txBox="1"/>
          <p:nvPr userDrawn="1"/>
        </p:nvSpPr>
        <p:spPr>
          <a:xfrm>
            <a:off x="129600" y="2008800"/>
            <a:ext cx="2876108" cy="738664"/>
          </a:xfrm>
          <a:prstGeom prst="rect">
            <a:avLst/>
          </a:prstGeom>
          <a:noFill/>
        </p:spPr>
        <p:txBody>
          <a:bodyPr wrap="none" rtlCol="0">
            <a:spAutoFit/>
          </a:bodyPr>
          <a:lstStyle/>
          <a:p>
            <a:pPr marL="0" algn="l" defTabSz="457200" rtl="0" eaLnBrk="1" latinLnBrk="0" hangingPunct="1"/>
            <a:r>
              <a:rPr kumimoji="1" lang="en-US" altLang="ja-JP" sz="4200" b="1" kern="1200">
                <a:solidFill>
                  <a:schemeClr val="tx1"/>
                </a:solidFill>
                <a:latin typeface="Arial" panose="020B0604020202020204" pitchFamily="34" charset="0"/>
                <a:ea typeface="+mn-ea"/>
                <a:cs typeface="Arial" panose="020B0604020202020204" pitchFamily="34" charset="0"/>
              </a:rPr>
              <a:t>Thank you</a:t>
            </a:r>
            <a:endParaRPr kumimoji="1" lang="ja-JP" altLang="en-US" sz="4200" b="1" kern="1200">
              <a:solidFill>
                <a:schemeClr val="tx1"/>
              </a:solidFill>
              <a:latin typeface="Arial" panose="020B0604020202020204" pitchFamily="34" charset="0"/>
              <a:ea typeface="+mn-ea"/>
              <a:cs typeface="Arial" panose="020B0604020202020204" pitchFamily="34" charset="0"/>
            </a:endParaRPr>
          </a:p>
        </p:txBody>
      </p:sp>
      <p:grpSp>
        <p:nvGrpSpPr>
          <p:cNvPr id="19" name="Group 22" descr="Fujitsu"/>
          <p:cNvGrpSpPr>
            <a:grpSpLocks noChangeAspect="1"/>
          </p:cNvGrpSpPr>
          <p:nvPr userDrawn="1"/>
        </p:nvGrpSpPr>
        <p:grpSpPr>
          <a:xfrm>
            <a:off x="7940675" y="242808"/>
            <a:ext cx="968769" cy="472173"/>
            <a:chOff x="8012114" y="249161"/>
            <a:chExt cx="892174" cy="434841"/>
          </a:xfrm>
        </p:grpSpPr>
        <p:sp>
          <p:nvSpPr>
            <p:cNvPr id="21"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2"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4"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5"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16" name="Footer Placeholder 4"/>
          <p:cNvSpPr>
            <a:spLocks noGrp="1"/>
          </p:cNvSpPr>
          <p:nvPr>
            <p:ph type="ftr" sz="quarter" idx="11"/>
          </p:nvPr>
        </p:nvSpPr>
        <p:spPr bwMode="gray">
          <a:xfrm>
            <a:off x="7780032" y="4892731"/>
            <a:ext cx="1155600" cy="108000"/>
          </a:xfrm>
        </p:spPr>
        <p:txBody>
          <a:bodyPr/>
          <a:lstStyle>
            <a:lvl1pPr>
              <a:defRPr>
                <a:solidFill>
                  <a:schemeClr val="tx1"/>
                </a:solidFill>
              </a:defRPr>
            </a:lvl1pPr>
          </a:lstStyle>
          <a:p>
            <a:r>
              <a:rPr kumimoji="1" lang="en-US" altLang="ja-JP"/>
              <a:t>© 2023 FNST Limited</a:t>
            </a:r>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endParaRPr lang="zh-CN" altLang="en-US"/>
          </a:p>
        </p:txBody>
      </p:sp>
      <p:sp>
        <p:nvSpPr>
          <p:cNvPr id="3" name="页脚占位符 2"/>
          <p:cNvSpPr>
            <a:spLocks noGrp="1"/>
          </p:cNvSpPr>
          <p:nvPr>
            <p:ph type="ftr" sz="quarter" idx="11"/>
          </p:nvPr>
        </p:nvSpPr>
        <p:spPr/>
        <p:txBody>
          <a:bodyPr/>
          <a:lstStyle/>
          <a:p>
            <a:r>
              <a:rPr lang="en-US" altLang="ja-JP"/>
              <a:t>© 2023 FNST Limited</a:t>
            </a:r>
            <a:endParaRPr lang="de-DE" altLang="ja-JP"/>
          </a:p>
        </p:txBody>
      </p:sp>
      <p:sp>
        <p:nvSpPr>
          <p:cNvPr id="4" name="灯片编号占位符 3"/>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grpSp>
        <p:nvGrpSpPr>
          <p:cNvPr id="17" name="グループ化 16"/>
          <p:cNvGrpSpPr/>
          <p:nvPr userDrawn="1"/>
        </p:nvGrpSpPr>
        <p:grpSpPr>
          <a:xfrm>
            <a:off x="4463999" y="0"/>
            <a:ext cx="4680000" cy="5144400"/>
            <a:chOff x="4463999" y="0"/>
            <a:chExt cx="4680000" cy="5144400"/>
          </a:xfrm>
        </p:grpSpPr>
        <p:pic>
          <p:nvPicPr>
            <p:cNvPr id="18" name="図 17"/>
            <p:cNvPicPr>
              <a:picLocks noChangeAspect="1"/>
            </p:cNvPicPr>
            <p:nvPr userDrawn="1"/>
          </p:nvPicPr>
          <p:blipFill rotWithShape="1">
            <a:blip r:embed="rId2" cstate="print"/>
            <a:srcRect l="1174"/>
            <a:stretch>
              <a:fillRect/>
            </a:stretch>
          </p:blipFill>
          <p:spPr>
            <a:xfrm>
              <a:off x="4463999" y="0"/>
              <a:ext cx="4680000" cy="5144400"/>
            </a:xfrm>
            <a:prstGeom prst="rect">
              <a:avLst/>
            </a:prstGeom>
          </p:spPr>
        </p:pic>
        <p:sp>
          <p:nvSpPr>
            <p:cNvPr id="19" name="正方形/長方形 18"/>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err="1">
                <a:solidFill>
                  <a:schemeClr val="tx1"/>
                </a:solidFill>
              </a:endParaRPr>
            </a:p>
          </p:txBody>
        </p:sp>
        <p:sp>
          <p:nvSpPr>
            <p:cNvPr id="20" name="テキスト ボックス 19"/>
            <p:cNvSpPr txBox="1"/>
            <p:nvPr userDrawn="1"/>
          </p:nvSpPr>
          <p:spPr>
            <a:xfrm>
              <a:off x="5205712" y="439894"/>
              <a:ext cx="1790875" cy="369332"/>
            </a:xfrm>
            <a:prstGeom prst="rect">
              <a:avLst/>
            </a:prstGeom>
            <a:noFill/>
          </p:spPr>
          <p:txBody>
            <a:bodyPr wrap="none" rtlCol="0">
              <a:spAutoFit/>
            </a:bodyPr>
            <a:lstStyle/>
            <a:p>
              <a:pPr algn="l"/>
              <a:r>
                <a:rPr kumimoji="1" lang="en-US" altLang="ja-JP">
                  <a:solidFill>
                    <a:schemeClr val="bg1">
                      <a:lumMod val="50000"/>
                    </a:schemeClr>
                  </a:solidFill>
                </a:rPr>
                <a:t>Sample</a:t>
              </a:r>
              <a:r>
                <a:rPr kumimoji="1" lang="ja-JP" altLang="en-US">
                  <a:solidFill>
                    <a:schemeClr val="bg1">
                      <a:lumMod val="50000"/>
                    </a:schemeClr>
                  </a:solidFill>
                </a:rPr>
                <a:t> </a:t>
              </a:r>
              <a:r>
                <a:rPr kumimoji="1" lang="en-US" altLang="ja-JP">
                  <a:solidFill>
                    <a:schemeClr val="bg1">
                      <a:lumMod val="50000"/>
                    </a:schemeClr>
                  </a:solidFill>
                </a:rPr>
                <a:t>image</a:t>
              </a:r>
              <a:endParaRPr kumimoji="1" lang="ja-JP" altLang="en-US">
                <a:solidFill>
                  <a:schemeClr val="bg1">
                    <a:lumMod val="50000"/>
                  </a:schemeClr>
                </a:solidFill>
              </a:endParaRPr>
            </a:p>
          </p:txBody>
        </p:sp>
      </p:grpSp>
      <p:pic>
        <p:nvPicPr>
          <p:cNvPr id="16" name="図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574308" cy="5143500"/>
          </a:xfrm>
          <a:prstGeom prst="rect">
            <a:avLst/>
          </a:prstGeom>
        </p:spPr>
      </p:pic>
      <p:sp>
        <p:nvSpPr>
          <p:cNvPr id="2" name="Title 1"/>
          <p:cNvSpPr>
            <a:spLocks noGrp="1"/>
          </p:cNvSpPr>
          <p:nvPr userDrawn="1">
            <p:ph type="ctrTitle" hasCustomPrompt="1"/>
          </p:nvPr>
        </p:nvSpPr>
        <p:spPr>
          <a:xfrm>
            <a:off x="219600" y="1591200"/>
            <a:ext cx="3240000" cy="997200"/>
          </a:xfrm>
        </p:spPr>
        <p:txBody>
          <a:bodyPr anchor="b">
            <a:noAutofit/>
          </a:bodyPr>
          <a:lstStyle>
            <a:lvl1pPr algn="l">
              <a:defRPr sz="3000">
                <a:solidFill>
                  <a:schemeClr val="bg1"/>
                </a:solidFill>
              </a:defRPr>
            </a:lvl1pPr>
          </a:lstStyle>
          <a:p>
            <a:r>
              <a:rPr lang="ja-JP" altLang="en-US"/>
              <a:t>タイトルを入力</a:t>
            </a:r>
            <a:endParaRPr lang="en-US"/>
          </a:p>
        </p:txBody>
      </p:sp>
      <p:sp>
        <p:nvSpPr>
          <p:cNvPr id="3" name="Subtitle 2"/>
          <p:cNvSpPr>
            <a:spLocks noGrp="1"/>
          </p:cNvSpPr>
          <p:nvPr userDrawn="1">
            <p:ph type="subTitle" idx="1" hasCustomPrompt="1"/>
          </p:nvPr>
        </p:nvSpPr>
        <p:spPr>
          <a:xfrm>
            <a:off x="234000" y="3067050"/>
            <a:ext cx="2772000" cy="1260000"/>
          </a:xfrm>
        </p:spPr>
        <p:txBody>
          <a:bodyPr anchor="t" anchorCtr="0">
            <a:noAutofit/>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a:t>© 2023 FNST Limited</a:t>
            </a:r>
            <a:endParaRPr kumimoji="1" lang="ja-JP" altLang="en-US"/>
          </a:p>
        </p:txBody>
      </p:sp>
      <p:pic>
        <p:nvPicPr>
          <p:cNvPr id="21" name="図 20"/>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a:xfrm>
            <a:off x="3104888" y="1299451"/>
            <a:ext cx="3275998" cy="2543812"/>
          </a:xfrm>
          <a:prstGeom prst="rect">
            <a:avLst/>
          </a:prstGeom>
        </p:spPr>
      </p:pic>
      <p:pic>
        <p:nvPicPr>
          <p:cNvPr id="24" name="図 23" descr="FUJITSU-RESTRICTED"/>
          <p:cNvPicPr>
            <a:picLocks noChangeAspect="1"/>
          </p:cNvPicPr>
          <p:nvPr userDrawn="1"/>
        </p:nvPicPr>
        <p:blipFill>
          <a:blip r:embed="rId5"/>
          <a:stretch>
            <a:fillRect/>
          </a:stretch>
        </p:blipFill>
        <p:spPr>
          <a:xfrm>
            <a:off x="230400" y="4863874"/>
            <a:ext cx="1292691" cy="166263"/>
          </a:xfrm>
          <a:prstGeom prst="rect">
            <a:avLst/>
          </a:prstGeom>
        </p:spPr>
      </p:pic>
      <p:pic>
        <p:nvPicPr>
          <p:cNvPr id="15" name="図 14" descr="Fujitsu"/>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
          <a:srcRect/>
          <a:stretch>
            <a:fillRect/>
          </a:stretch>
        </p:blipFill>
        <p:spPr>
          <a:xfrm>
            <a:off x="6599234" y="0"/>
            <a:ext cx="2544766" cy="5143500"/>
          </a:xfrm>
          <a:prstGeom prst="rect">
            <a:avLst/>
          </a:prstGeom>
        </p:spPr>
      </p:pic>
      <p:sp>
        <p:nvSpPr>
          <p:cNvPr id="2" name="Title 1"/>
          <p:cNvSpPr>
            <a:spLocks noGrp="1"/>
          </p:cNvSpPr>
          <p:nvPr>
            <p:ph type="ctrTitle" hasCustomPrompt="1"/>
          </p:nvPr>
        </p:nvSpPr>
        <p:spPr>
          <a:xfrm>
            <a:off x="233999" y="1116000"/>
            <a:ext cx="5400000" cy="1440000"/>
          </a:xfrm>
        </p:spPr>
        <p:txBody>
          <a:bodyPr anchor="b">
            <a:noAutofit/>
          </a:bodyPr>
          <a:lstStyle>
            <a:lvl1pPr algn="l">
              <a:defRPr sz="3200">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5162717" y="1350838"/>
            <a:ext cx="3142798" cy="2442020"/>
          </a:xfrm>
          <a:prstGeom prst="rect">
            <a:avLst/>
          </a:prstGeom>
        </p:spPr>
      </p:pic>
      <p:pic>
        <p:nvPicPr>
          <p:cNvPr id="22" name="図 21" descr="FUJITSU-RESTRICTED"/>
          <p:cNvPicPr>
            <a:picLocks noChangeAspect="1"/>
          </p:cNvPicPr>
          <p:nvPr userDrawn="1"/>
        </p:nvPicPr>
        <p:blipFill>
          <a:blip r:embed="rId4"/>
          <a:stretch>
            <a:fillRect/>
          </a:stretch>
        </p:blipFill>
        <p:spPr>
          <a:xfrm>
            <a:off x="230400" y="4863874"/>
            <a:ext cx="1292691" cy="166263"/>
          </a:xfrm>
          <a:prstGeom prst="rect">
            <a:avLst/>
          </a:prstGeom>
        </p:spPr>
      </p:pic>
      <p:grpSp>
        <p:nvGrpSpPr>
          <p:cNvPr id="23" name="Group 22" descr="Fujitsu"/>
          <p:cNvGrpSpPr>
            <a:grpSpLocks noChangeAspect="1"/>
          </p:cNvGrpSpPr>
          <p:nvPr userDrawn="1"/>
        </p:nvGrpSpPr>
        <p:grpSpPr>
          <a:xfrm>
            <a:off x="7940675" y="242808"/>
            <a:ext cx="968769" cy="472173"/>
            <a:chOff x="8012114" y="249161"/>
            <a:chExt cx="892174" cy="434841"/>
          </a:xfrm>
        </p:grpSpPr>
        <p:sp>
          <p:nvSpPr>
            <p:cNvPr id="24"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5"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0"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1"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2023 FNST Limited</a:t>
            </a:r>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9" name="図 16"/>
          <p:cNvPicPr>
            <a:picLocks noChangeAspect="1"/>
          </p:cNvPicPr>
          <p:nvPr userDrawn="1"/>
        </p:nvPicPr>
        <p:blipFill>
          <a:blip r:embed="rId2"/>
          <a:srcRect/>
          <a:stretch>
            <a:fillRect/>
          </a:stretch>
        </p:blipFill>
        <p:spPr>
          <a:xfrm>
            <a:off x="0" y="0"/>
            <a:ext cx="9144000" cy="5143500"/>
          </a:xfrm>
          <a:prstGeom prst="rect">
            <a:avLst/>
          </a:prstGeom>
        </p:spPr>
      </p:pic>
      <p:sp>
        <p:nvSpPr>
          <p:cNvPr id="18" name="正方形/長方形 17"/>
          <p:cNvSpPr/>
          <p:nvPr userDrawn="1"/>
        </p:nvSpPr>
        <p:spPr>
          <a:xfrm>
            <a:off x="6188926" y="0"/>
            <a:ext cx="2955073" cy="5144400"/>
          </a:xfrm>
          <a:prstGeom prst="rect">
            <a:avLst/>
          </a:prstGeom>
          <a:gradFill flip="none" rotWithShape="1">
            <a:gsLst>
              <a:gs pos="0">
                <a:schemeClr val="accent6">
                  <a:alpha val="80000"/>
                </a:schemeClr>
              </a:gs>
              <a:gs pos="100000">
                <a:schemeClr val="accent6">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err="1">
              <a:solidFill>
                <a:schemeClr val="tx1"/>
              </a:solidFill>
            </a:endParaRPr>
          </a:p>
        </p:txBody>
      </p:sp>
      <p:sp>
        <p:nvSpPr>
          <p:cNvPr id="2" name="Title 1"/>
          <p:cNvSpPr>
            <a:spLocks noGrp="1"/>
          </p:cNvSpPr>
          <p:nvPr>
            <p:ph type="ctrTitle" hasCustomPrompt="1"/>
          </p:nvPr>
        </p:nvSpPr>
        <p:spPr>
          <a:xfrm>
            <a:off x="234000" y="1116000"/>
            <a:ext cx="8280000" cy="1440000"/>
          </a:xfrm>
        </p:spPr>
        <p:txBody>
          <a:bodyPr anchor="b">
            <a:noAutofit/>
          </a:bodyPr>
          <a:lstStyle>
            <a:lvl1pPr algn="l">
              <a:defRPr sz="3200">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2710800"/>
            <a:ext cx="8280000" cy="1447200"/>
          </a:xfrm>
        </p:spPr>
        <p:txBody>
          <a:bodyPr>
            <a:no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2023 FNST Limited</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lvl1pPr>
              <a:defRPr>
                <a:solidFill>
                  <a:schemeClr val="tx1"/>
                </a:solidFill>
              </a:defRPr>
            </a:lvl1pPr>
          </a:lstStyle>
          <a:p>
            <a:fld id="{4D029D89-7B63-4C94-AD4D-2E4D6BB83637}" type="slidenum">
              <a:rPr kumimoji="1" lang="ja-JP" altLang="en-US" smtClean="0"/>
              <a:t>‹#›</a:t>
            </a:fld>
            <a:endParaRPr kumimoji="1" lang="ja-JP" altLang="en-US"/>
          </a:p>
        </p:txBody>
      </p:sp>
      <p:grpSp>
        <p:nvGrpSpPr>
          <p:cNvPr id="20" name="Group 22" descr="Fujitsu"/>
          <p:cNvGrpSpPr>
            <a:grpSpLocks noChangeAspect="1"/>
          </p:cNvGrpSpPr>
          <p:nvPr userDrawn="1"/>
        </p:nvGrpSpPr>
        <p:grpSpPr>
          <a:xfrm>
            <a:off x="7940675" y="242808"/>
            <a:ext cx="968769" cy="472173"/>
            <a:chOff x="8012114" y="249161"/>
            <a:chExt cx="892174" cy="434841"/>
          </a:xfrm>
        </p:grpSpPr>
        <p:sp>
          <p:nvSpPr>
            <p:cNvPr id="21"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2"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3"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4"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5"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6"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7"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8"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pic>
        <p:nvPicPr>
          <p:cNvPr id="17" name="図 16" descr="FUJITSU-RESTRICTED"/>
          <p:cNvPicPr>
            <a:picLocks noChangeAspect="1"/>
          </p:cNvPicPr>
          <p:nvPr userDrawn="1"/>
        </p:nvPicPr>
        <p:blipFill>
          <a:blip r:embed="rId3"/>
          <a:stretch>
            <a:fillRect/>
          </a:stretch>
        </p:blipFill>
        <p:spPr>
          <a:xfrm>
            <a:off x="230400" y="4863874"/>
            <a:ext cx="1292691" cy="1662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5" name="Footer Placeholder 4"/>
          <p:cNvSpPr>
            <a:spLocks noGrp="1"/>
          </p:cNvSpPr>
          <p:nvPr>
            <p:ph type="ftr" sz="quarter" idx="11"/>
          </p:nvPr>
        </p:nvSpPr>
        <p:spPr/>
        <p:txBody>
          <a:bodyPr/>
          <a:lstStyle/>
          <a:p>
            <a:r>
              <a:rPr kumimoji="1" lang="en-US" altLang="ja-JP"/>
              <a:t>© 2023 FNST Limited</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6" name="Footer Placeholder 5"/>
          <p:cNvSpPr>
            <a:spLocks noGrp="1"/>
          </p:cNvSpPr>
          <p:nvPr>
            <p:ph type="ftr" sz="quarter" idx="11"/>
          </p:nvPr>
        </p:nvSpPr>
        <p:spPr/>
        <p:txBody>
          <a:bodyPr/>
          <a:lstStyle/>
          <a:p>
            <a:r>
              <a:rPr kumimoji="1" lang="en-US" altLang="ja-JP"/>
              <a:t>© 2023 FNST Limited</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8" name="図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 y="0"/>
            <a:ext cx="9147692" cy="5145577"/>
          </a:xfrm>
          <a:prstGeom prst="rect">
            <a:avLst/>
          </a:prstGeom>
        </p:spPr>
      </p:pic>
      <p:sp>
        <p:nvSpPr>
          <p:cNvPr id="2" name="Title 1"/>
          <p:cNvSpPr>
            <a:spLocks noGrp="1"/>
          </p:cNvSpPr>
          <p:nvPr>
            <p:ph type="ctrTitle" hasCustomPrompt="1"/>
          </p:nvPr>
        </p:nvSpPr>
        <p:spPr>
          <a:xfrm>
            <a:off x="234000" y="1116000"/>
            <a:ext cx="8280000" cy="1440000"/>
          </a:xfrm>
        </p:spPr>
        <p:txBody>
          <a:bodyPr anchor="b">
            <a:noAutofit/>
          </a:bodyPr>
          <a:lstStyle>
            <a:lvl1pPr algn="l">
              <a:defRPr sz="3200">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2710800"/>
            <a:ext cx="8280000" cy="1447200"/>
          </a:xfrm>
        </p:spPr>
        <p:txBody>
          <a:bodyPr>
            <a:no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sp>
        <p:nvSpPr>
          <p:cNvPr id="5" name="Footer Placeholder 4"/>
          <p:cNvSpPr>
            <a:spLocks noGrp="1"/>
          </p:cNvSpPr>
          <p:nvPr>
            <p:ph type="ftr" sz="quarter" idx="11"/>
          </p:nvPr>
        </p:nvSpPr>
        <p:spPr>
          <a:xfrm>
            <a:off x="7758000" y="4888800"/>
            <a:ext cx="1155600" cy="108000"/>
          </a:xfrm>
          <a:prstGeom prst="rect">
            <a:avLst/>
          </a:prstGeom>
        </p:spPr>
        <p:txBody>
          <a:bodyPr/>
          <a:lstStyle>
            <a:lvl1pPr>
              <a:defRPr>
                <a:solidFill>
                  <a:schemeClr val="bg1"/>
                </a:solidFill>
              </a:defRPr>
            </a:lvl1pPr>
          </a:lstStyle>
          <a:p>
            <a:r>
              <a:rPr kumimoji="1" lang="en-US" altLang="ja-JP"/>
              <a:t>© 2023 FNST Limited</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lvl1pPr>
              <a:defRPr>
                <a:solidFill>
                  <a:schemeClr val="bg1"/>
                </a:solidFill>
              </a:defRPr>
            </a:lvl1pPr>
          </a:lstStyle>
          <a:p>
            <a:fld id="{4D029D89-7B63-4C94-AD4D-2E4D6BB83637}" type="slidenum">
              <a:rPr kumimoji="1" lang="ja-JP" altLang="en-US" smtClean="0"/>
              <a:t>‹#›</a:t>
            </a:fld>
            <a:endParaRPr kumimoji="1" lang="ja-JP" altLang="en-US"/>
          </a:p>
        </p:txBody>
      </p:sp>
      <p:grpSp>
        <p:nvGrpSpPr>
          <p:cNvPr id="20" name="Group 22" descr="Fujitsu"/>
          <p:cNvGrpSpPr>
            <a:grpSpLocks noChangeAspect="1"/>
          </p:cNvGrpSpPr>
          <p:nvPr userDrawn="1"/>
        </p:nvGrpSpPr>
        <p:grpSpPr>
          <a:xfrm>
            <a:off x="7940675" y="242808"/>
            <a:ext cx="968769" cy="472173"/>
            <a:chOff x="8012114" y="249161"/>
            <a:chExt cx="892174" cy="434841"/>
          </a:xfrm>
        </p:grpSpPr>
        <p:sp>
          <p:nvSpPr>
            <p:cNvPr id="21"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2"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3"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4"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5"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6"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7"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8"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pic>
        <p:nvPicPr>
          <p:cNvPr id="17" name="図 16" descr="FUJITSU-RESTRICTED"/>
          <p:cNvPicPr>
            <a:picLocks noChangeAspect="1"/>
          </p:cNvPicPr>
          <p:nvPr userDrawn="1"/>
        </p:nvPicPr>
        <p:blipFill>
          <a:blip r:embed="rId3"/>
          <a:stretch>
            <a:fillRect/>
          </a:stretch>
        </p:blipFill>
        <p:spPr>
          <a:xfrm>
            <a:off x="230400" y="4863874"/>
            <a:ext cx="1292691" cy="1662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kumimoji="1" lang="en-US" altLang="ja-JP"/>
              <a:t>© 2023 FNST Limited</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a:srcRect/>
          <a:stretch>
            <a:fillRect/>
          </a:stretch>
        </p:blipFill>
        <p:spPr>
          <a:xfrm>
            <a:off x="4569692" y="0"/>
            <a:ext cx="4574308" cy="5143499"/>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2023 FNST Limited</a:t>
            </a:r>
            <a:endParaRPr kumimoji="1" lang="ja-JP" alt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104888" y="1298597"/>
            <a:ext cx="3275999" cy="2545520"/>
          </a:xfrm>
          <a:prstGeom prst="rect">
            <a:avLst/>
          </a:prstGeom>
        </p:spPr>
      </p:pic>
      <p:grpSp>
        <p:nvGrpSpPr>
          <p:cNvPr id="19" name="Group 22" descr="Fujitsu"/>
          <p:cNvGrpSpPr>
            <a:grpSpLocks noChangeAspect="1"/>
          </p:cNvGrpSpPr>
          <p:nvPr userDrawn="1"/>
        </p:nvGrpSpPr>
        <p:grpSpPr>
          <a:xfrm>
            <a:off x="7940675" y="242808"/>
            <a:ext cx="968769" cy="472173"/>
            <a:chOff x="8012114" y="249161"/>
            <a:chExt cx="892174" cy="434841"/>
          </a:xfrm>
        </p:grpSpPr>
        <p:sp>
          <p:nvSpPr>
            <p:cNvPr id="21"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2"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4"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5"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30" name="テキスト ボックス 29"/>
          <p:cNvSpPr txBox="1"/>
          <p:nvPr userDrawn="1"/>
        </p:nvSpPr>
        <p:spPr>
          <a:xfrm>
            <a:off x="129600" y="2008800"/>
            <a:ext cx="2876108" cy="738664"/>
          </a:xfrm>
          <a:prstGeom prst="rect">
            <a:avLst/>
          </a:prstGeom>
          <a:noFill/>
        </p:spPr>
        <p:txBody>
          <a:bodyPr wrap="none" rtlCol="0">
            <a:spAutoFit/>
          </a:bodyPr>
          <a:lstStyle/>
          <a:p>
            <a:pPr marL="0" algn="l" defTabSz="457200" rtl="0" eaLnBrk="1" latinLnBrk="0" hangingPunct="1"/>
            <a:r>
              <a:rPr kumimoji="1" lang="en-US" altLang="ja-JP" sz="4200" b="1" kern="1200">
                <a:solidFill>
                  <a:schemeClr val="tx1"/>
                </a:solidFill>
                <a:latin typeface="Arial" panose="020B0604020202020204" pitchFamily="34" charset="0"/>
                <a:ea typeface="+mn-ea"/>
                <a:cs typeface="Arial" panose="020B0604020202020204" pitchFamily="34" charset="0"/>
              </a:rPr>
              <a:t>Thank you</a:t>
            </a:r>
            <a:endParaRPr kumimoji="1" lang="ja-JP" altLang="en-US" sz="4200" b="1" kern="1200">
              <a:solidFill>
                <a:schemeClr val="tx1"/>
              </a:solidFill>
              <a:latin typeface="Arial" panose="020B0604020202020204" pitchFamily="34" charset="0"/>
              <a:ea typeface="+mn-ea"/>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grpSp>
        <p:nvGrpSpPr>
          <p:cNvPr id="14" name="グループ化 13"/>
          <p:cNvGrpSpPr/>
          <p:nvPr userDrawn="1"/>
        </p:nvGrpSpPr>
        <p:grpSpPr>
          <a:xfrm>
            <a:off x="4463999" y="0"/>
            <a:ext cx="4680000" cy="5144400"/>
            <a:chOff x="4463999" y="0"/>
            <a:chExt cx="4680000" cy="5144400"/>
          </a:xfrm>
        </p:grpSpPr>
        <p:pic>
          <p:nvPicPr>
            <p:cNvPr id="15" name="図 14"/>
            <p:cNvPicPr>
              <a:picLocks noChangeAspect="1"/>
            </p:cNvPicPr>
            <p:nvPr userDrawn="1"/>
          </p:nvPicPr>
          <p:blipFill rotWithShape="1">
            <a:blip r:embed="rId2" cstate="print"/>
            <a:srcRect l="1174"/>
            <a:stretch>
              <a:fillRect/>
            </a:stretch>
          </p:blipFill>
          <p:spPr>
            <a:xfrm>
              <a:off x="4463999" y="0"/>
              <a:ext cx="4680000" cy="5144400"/>
            </a:xfrm>
            <a:prstGeom prst="rect">
              <a:avLst/>
            </a:prstGeom>
          </p:spPr>
        </p:pic>
        <p:sp>
          <p:nvSpPr>
            <p:cNvPr id="16" name="正方形/長方形 15"/>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err="1">
                <a:solidFill>
                  <a:schemeClr val="tx1"/>
                </a:solidFill>
              </a:endParaRPr>
            </a:p>
          </p:txBody>
        </p:sp>
        <p:sp>
          <p:nvSpPr>
            <p:cNvPr id="17" name="テキスト ボックス 16"/>
            <p:cNvSpPr txBox="1"/>
            <p:nvPr userDrawn="1"/>
          </p:nvSpPr>
          <p:spPr>
            <a:xfrm>
              <a:off x="5205712" y="439894"/>
              <a:ext cx="1790875" cy="369332"/>
            </a:xfrm>
            <a:prstGeom prst="rect">
              <a:avLst/>
            </a:prstGeom>
            <a:noFill/>
          </p:spPr>
          <p:txBody>
            <a:bodyPr wrap="none" rtlCol="0">
              <a:spAutoFit/>
            </a:bodyPr>
            <a:lstStyle/>
            <a:p>
              <a:pPr algn="l"/>
              <a:r>
                <a:rPr kumimoji="1" lang="en-US" altLang="ja-JP">
                  <a:solidFill>
                    <a:schemeClr val="bg1">
                      <a:lumMod val="50000"/>
                    </a:schemeClr>
                  </a:solidFill>
                </a:rPr>
                <a:t>Sample</a:t>
              </a:r>
              <a:r>
                <a:rPr kumimoji="1" lang="ja-JP" altLang="en-US">
                  <a:solidFill>
                    <a:schemeClr val="bg1">
                      <a:lumMod val="50000"/>
                    </a:schemeClr>
                  </a:solidFill>
                </a:rPr>
                <a:t> </a:t>
              </a:r>
              <a:r>
                <a:rPr kumimoji="1" lang="en-US" altLang="ja-JP">
                  <a:solidFill>
                    <a:schemeClr val="bg1">
                      <a:lumMod val="50000"/>
                    </a:schemeClr>
                  </a:solidFill>
                </a:rPr>
                <a:t>image</a:t>
              </a:r>
              <a:endParaRPr kumimoji="1" lang="ja-JP" altLang="en-US">
                <a:solidFill>
                  <a:schemeClr val="bg1">
                    <a:lumMod val="50000"/>
                  </a:schemeClr>
                </a:solidFill>
              </a:endParaRPr>
            </a:p>
          </p:txBody>
        </p:sp>
      </p:grpSp>
      <p:pic>
        <p:nvPicPr>
          <p:cNvPr id="13" name="図 12"/>
          <p:cNvPicPr>
            <a:picLocks noChangeAspect="1"/>
          </p:cNvPicPr>
          <p:nvPr userDrawn="1"/>
        </p:nvPicPr>
        <p:blipFill>
          <a:blip r:embed="rId3"/>
          <a:stretch>
            <a:fillRect/>
          </a:stretch>
        </p:blipFill>
        <p:spPr>
          <a:xfrm flipH="1" flipV="1">
            <a:off x="0" y="0"/>
            <a:ext cx="4570153" cy="5143500"/>
          </a:xfrm>
          <a:prstGeom prst="rect">
            <a:avLst/>
          </a:prstGeom>
        </p:spPr>
      </p:pic>
      <p:sp>
        <p:nvSpPr>
          <p:cNvPr id="2" name="Title 1"/>
          <p:cNvSpPr>
            <a:spLocks noGrp="1"/>
          </p:cNvSpPr>
          <p:nvPr>
            <p:ph type="ctrTitle" hasCustomPrompt="1"/>
          </p:nvPr>
        </p:nvSpPr>
        <p:spPr>
          <a:xfrm>
            <a:off x="219600" y="1591200"/>
            <a:ext cx="3240000" cy="997200"/>
          </a:xfrm>
        </p:spPr>
        <p:txBody>
          <a:bodyPr anchor="b">
            <a:noAutofit/>
          </a:bodyPr>
          <a:lstStyle>
            <a:lvl1pPr algn="l">
              <a:defRPr sz="3000">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3067050"/>
            <a:ext cx="27720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a:t>© 2023 FNST Limited</a:t>
            </a:r>
            <a:endParaRPr kumimoji="1" lang="ja-JP" altLang="en-US"/>
          </a:p>
        </p:txBody>
      </p:sp>
      <p:pic>
        <p:nvPicPr>
          <p:cNvPr id="21" name="図 20"/>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a:xfrm>
            <a:off x="3104888" y="1299451"/>
            <a:ext cx="3275998" cy="2543812"/>
          </a:xfrm>
          <a:prstGeom prst="rect">
            <a:avLst/>
          </a:prstGeom>
        </p:spPr>
      </p:pic>
      <p:pic>
        <p:nvPicPr>
          <p:cNvPr id="24" name="図 23" descr="FUJITSU-RESTRICTED"/>
          <p:cNvPicPr>
            <a:picLocks noChangeAspect="1"/>
          </p:cNvPicPr>
          <p:nvPr userDrawn="1"/>
        </p:nvPicPr>
        <p:blipFill>
          <a:blip r:embed="rId5"/>
          <a:stretch>
            <a:fillRect/>
          </a:stretch>
        </p:blipFill>
        <p:spPr>
          <a:xfrm>
            <a:off x="230400" y="4863874"/>
            <a:ext cx="1292691" cy="166263"/>
          </a:xfrm>
          <a:prstGeom prst="rect">
            <a:avLst/>
          </a:prstGeom>
        </p:spPr>
      </p:pic>
      <p:pic>
        <p:nvPicPr>
          <p:cNvPr id="18" name="図 17" descr="Fujitsu"/>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pic>
        <p:nvPicPr>
          <p:cNvPr id="14" name="図 13"/>
          <p:cNvPicPr/>
          <p:nvPr userDrawn="1"/>
        </p:nvPicPr>
        <p:blipFill>
          <a:blip r:embed="rId2"/>
          <a:stretch>
            <a:fillRect/>
          </a:stretch>
        </p:blipFill>
        <p:spPr>
          <a:xfrm>
            <a:off x="6602400" y="0"/>
            <a:ext cx="2541600" cy="5142461"/>
          </a:xfrm>
          <a:prstGeom prst="rect">
            <a:avLst/>
          </a:prstGeom>
        </p:spPr>
      </p:pic>
      <p:sp>
        <p:nvSpPr>
          <p:cNvPr id="2" name="Title 1"/>
          <p:cNvSpPr>
            <a:spLocks noGrp="1"/>
          </p:cNvSpPr>
          <p:nvPr>
            <p:ph type="ctrTitle" hasCustomPrompt="1"/>
          </p:nvPr>
        </p:nvSpPr>
        <p:spPr>
          <a:xfrm>
            <a:off x="233999" y="1116000"/>
            <a:ext cx="5400000" cy="1440000"/>
          </a:xfrm>
        </p:spPr>
        <p:txBody>
          <a:bodyPr anchor="b">
            <a:noAutofit/>
          </a:bodyPr>
          <a:lstStyle>
            <a:lvl1pPr algn="l">
              <a:defRPr sz="3200">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5162717" y="1350838"/>
            <a:ext cx="3142798" cy="2442020"/>
          </a:xfrm>
          <a:prstGeom prst="rect">
            <a:avLst/>
          </a:prstGeom>
        </p:spPr>
      </p:pic>
      <p:pic>
        <p:nvPicPr>
          <p:cNvPr id="22" name="図 21" descr="FUJITSU-RESTRICTED"/>
          <p:cNvPicPr>
            <a:picLocks noChangeAspect="1"/>
          </p:cNvPicPr>
          <p:nvPr userDrawn="1"/>
        </p:nvPicPr>
        <p:blipFill>
          <a:blip r:embed="rId4"/>
          <a:stretch>
            <a:fillRect/>
          </a:stretch>
        </p:blipFill>
        <p:spPr>
          <a:xfrm>
            <a:off x="230400" y="4863874"/>
            <a:ext cx="1292691" cy="166263"/>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2023 FNST Limited</a:t>
            </a:r>
            <a:endParaRPr kumimoji="1" lang="ja-JP" altLang="en-US"/>
          </a:p>
        </p:txBody>
      </p:sp>
      <p:pic>
        <p:nvPicPr>
          <p:cNvPr id="9" name="図 8" descr="Fujitsu"/>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0" name="図 9"/>
          <p:cNvPicPr>
            <a:picLocks noChangeAspect="1"/>
          </p:cNvPicPr>
          <p:nvPr userDrawn="1"/>
        </p:nvPicPr>
        <p:blipFill>
          <a:blip r:embed="rId2" cstate="print"/>
          <a:stretch>
            <a:fillRect/>
          </a:stretch>
        </p:blipFill>
        <p:spPr>
          <a:xfrm>
            <a:off x="0" y="1143"/>
            <a:ext cx="9144000" cy="5141214"/>
          </a:xfrm>
          <a:prstGeom prst="rect">
            <a:avLst/>
          </a:prstGeom>
        </p:spPr>
      </p:pic>
      <p:sp>
        <p:nvSpPr>
          <p:cNvPr id="2" name="Title 1"/>
          <p:cNvSpPr>
            <a:spLocks noGrp="1"/>
          </p:cNvSpPr>
          <p:nvPr>
            <p:ph type="ctrTitle" hasCustomPrompt="1"/>
          </p:nvPr>
        </p:nvSpPr>
        <p:spPr>
          <a:xfrm>
            <a:off x="234000" y="1116000"/>
            <a:ext cx="8280000" cy="1440000"/>
          </a:xfrm>
        </p:spPr>
        <p:txBody>
          <a:bodyPr anchor="b">
            <a:noAutofit/>
          </a:bodyPr>
          <a:lstStyle>
            <a:lvl1pPr algn="l">
              <a:defRPr sz="3200">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2710800"/>
            <a:ext cx="8280000" cy="1447200"/>
          </a:xfrm>
        </p:spPr>
        <p:txBody>
          <a:bodyPr>
            <a:noAutofit/>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2023 FNST Limited</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lvl1pPr>
              <a:defRPr>
                <a:solidFill>
                  <a:schemeClr val="tx1"/>
                </a:solidFill>
              </a:defRPr>
            </a:lvl1pPr>
          </a:lstStyle>
          <a:p>
            <a:fld id="{4D029D89-7B63-4C94-AD4D-2E4D6BB83637}" type="slidenum">
              <a:rPr kumimoji="1" lang="ja-JP" altLang="en-US" smtClean="0"/>
              <a:t>‹#›</a:t>
            </a:fld>
            <a:endParaRPr kumimoji="1" lang="ja-JP" altLang="en-US"/>
          </a:p>
        </p:txBody>
      </p:sp>
      <p:pic>
        <p:nvPicPr>
          <p:cNvPr id="9" name="図 8" descr="FUJITSU-RESTRICTED"/>
          <p:cNvPicPr>
            <a:picLocks noChangeAspect="1"/>
          </p:cNvPicPr>
          <p:nvPr userDrawn="1"/>
        </p:nvPicPr>
        <p:blipFill>
          <a:blip r:embed="rId3"/>
          <a:stretch>
            <a:fillRect/>
          </a:stretch>
        </p:blipFill>
        <p:spPr>
          <a:xfrm>
            <a:off x="230400" y="4863874"/>
            <a:ext cx="1292691" cy="166263"/>
          </a:xfrm>
          <a:prstGeom prst="rect">
            <a:avLst/>
          </a:prstGeom>
        </p:spPr>
      </p:pic>
      <p:pic>
        <p:nvPicPr>
          <p:cNvPr id="11" name="図 10" descr="Fujitsu"/>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5" name="Footer Placeholder 4"/>
          <p:cNvSpPr>
            <a:spLocks noGrp="1"/>
          </p:cNvSpPr>
          <p:nvPr>
            <p:ph type="ftr" sz="quarter" idx="11"/>
          </p:nvPr>
        </p:nvSpPr>
        <p:spPr/>
        <p:txBody>
          <a:bodyPr/>
          <a:lstStyle/>
          <a:p>
            <a:r>
              <a:rPr kumimoji="1" lang="en-US" altLang="ja-JP"/>
              <a:t>© 2023 FNST Limited</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6" name="Footer Placeholder 5"/>
          <p:cNvSpPr>
            <a:spLocks noGrp="1"/>
          </p:cNvSpPr>
          <p:nvPr>
            <p:ph type="ftr" sz="quarter" idx="11"/>
          </p:nvPr>
        </p:nvSpPr>
        <p:spPr/>
        <p:txBody>
          <a:bodyPr/>
          <a:lstStyle/>
          <a:p>
            <a:r>
              <a:rPr kumimoji="1" lang="en-US" altLang="ja-JP"/>
              <a:t>© 2023 FNST Limited</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kumimoji="1" lang="en-US" altLang="ja-JP"/>
              <a:t>© 2023 FNST Limited</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10" name="図 9"/>
          <p:cNvPicPr>
            <a:picLocks noChangeAspect="1"/>
          </p:cNvPicPr>
          <p:nvPr userDrawn="1"/>
        </p:nvPicPr>
        <p:blipFill>
          <a:blip r:embed="rId2"/>
          <a:stretch>
            <a:fillRect/>
          </a:stretch>
        </p:blipFill>
        <p:spPr>
          <a:xfrm>
            <a:off x="4573847" y="0"/>
            <a:ext cx="4570153" cy="5143500"/>
          </a:xfrm>
          <a:prstGeom prst="rect">
            <a:avLst/>
          </a:prstGeom>
        </p:spPr>
      </p:pic>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104888" y="1298597"/>
            <a:ext cx="3275999" cy="2545520"/>
          </a:xfrm>
          <a:prstGeom prst="rect">
            <a:avLst/>
          </a:prstGeom>
        </p:spPr>
      </p:pic>
      <p:sp>
        <p:nvSpPr>
          <p:cNvPr id="30" name="テキスト ボックス 29"/>
          <p:cNvSpPr txBox="1"/>
          <p:nvPr userDrawn="1"/>
        </p:nvSpPr>
        <p:spPr>
          <a:xfrm>
            <a:off x="129600" y="2008800"/>
            <a:ext cx="2876108" cy="738664"/>
          </a:xfrm>
          <a:prstGeom prst="rect">
            <a:avLst/>
          </a:prstGeom>
          <a:noFill/>
        </p:spPr>
        <p:txBody>
          <a:bodyPr wrap="none" rtlCol="0">
            <a:spAutoFit/>
          </a:bodyPr>
          <a:lstStyle/>
          <a:p>
            <a:pPr marL="0" algn="l" defTabSz="457200" rtl="0" eaLnBrk="1" latinLnBrk="0" hangingPunct="1"/>
            <a:r>
              <a:rPr kumimoji="1" lang="en-US" altLang="ja-JP" sz="4200" b="1" kern="1200">
                <a:solidFill>
                  <a:schemeClr val="tx1"/>
                </a:solidFill>
                <a:latin typeface="Arial" panose="020B0604020202020204" pitchFamily="34" charset="0"/>
                <a:ea typeface="+mn-ea"/>
                <a:cs typeface="Arial" panose="020B0604020202020204" pitchFamily="34" charset="0"/>
              </a:rPr>
              <a:t>Thank you</a:t>
            </a:r>
            <a:endParaRPr kumimoji="1" lang="ja-JP" altLang="en-US" sz="4200" b="1" kern="1200">
              <a:solidFill>
                <a:schemeClr val="tx1"/>
              </a:solidFill>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2023 FNST Limited</a:t>
            </a:r>
            <a:endParaRPr kumimoji="1" lang="ja-JP" altLang="en-US"/>
          </a:p>
        </p:txBody>
      </p:sp>
      <p:pic>
        <p:nvPicPr>
          <p:cNvPr id="8" name="図 7" descr="Fujitsu"/>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Footer Placeholder 4"/>
          <p:cNvSpPr>
            <a:spLocks noGrp="1"/>
          </p:cNvSpPr>
          <p:nvPr>
            <p:ph type="ftr" sz="quarter" idx="11"/>
          </p:nvPr>
        </p:nvSpPr>
        <p:spPr>
          <a:xfrm>
            <a:off x="7758000" y="4888800"/>
            <a:ext cx="1155600" cy="108000"/>
          </a:xfrm>
          <a:prstGeom prst="rect">
            <a:avLst/>
          </a:prstGeom>
        </p:spPr>
        <p:txBody>
          <a:bodyPr/>
          <a:lstStyle/>
          <a:p>
            <a:r>
              <a:rPr kumimoji="1" lang="en-US" altLang="ja-JP"/>
              <a:t>© 2023 FNST Limited</a:t>
            </a:r>
            <a:endParaRPr kumimoji="1" lang="ja-JP" altLang="en-US" dirty="0"/>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Footer Placeholder 5"/>
          <p:cNvSpPr>
            <a:spLocks noGrp="1"/>
          </p:cNvSpPr>
          <p:nvPr>
            <p:ph type="ftr" sz="quarter" idx="11"/>
          </p:nvPr>
        </p:nvSpPr>
        <p:spPr>
          <a:xfrm>
            <a:off x="7758000" y="4888800"/>
            <a:ext cx="1155600" cy="108000"/>
          </a:xfrm>
          <a:prstGeom prst="rect">
            <a:avLst/>
          </a:prstGeom>
        </p:spPr>
        <p:txBody>
          <a:bodyPr/>
          <a:lstStyle/>
          <a:p>
            <a:r>
              <a:rPr kumimoji="1" lang="en-US" altLang="ja-JP"/>
              <a:t>© 2023 FNST Limited</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6" name="Footer Placeholder 5"/>
          <p:cNvSpPr>
            <a:spLocks noGrp="1"/>
          </p:cNvSpPr>
          <p:nvPr>
            <p:ph type="ftr" sz="quarter" idx="11"/>
          </p:nvPr>
        </p:nvSpPr>
        <p:spPr>
          <a:xfrm>
            <a:off x="7758000" y="4888800"/>
            <a:ext cx="1155600" cy="108000"/>
          </a:xfrm>
          <a:prstGeom prst="rect">
            <a:avLst/>
          </a:prstGeom>
        </p:spPr>
        <p:txBody>
          <a:bodyPr/>
          <a:lstStyle/>
          <a:p>
            <a:r>
              <a:rPr kumimoji="1" lang="en-US" altLang="ja-JP"/>
              <a:t>© 2023 FNST Limited</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a:srcRect/>
          <a:stretch>
            <a:fillRect/>
          </a:stretch>
        </p:blipFill>
        <p:spPr>
          <a:xfrm>
            <a:off x="4569692" y="0"/>
            <a:ext cx="4574308" cy="5143499"/>
          </a:xfrm>
          <a:prstGeom prst="rect">
            <a:avLst/>
          </a:prstGeom>
        </p:spPr>
      </p:pic>
      <p:sp>
        <p:nvSpPr>
          <p:cNvPr id="5" name="Footer Placeholder 4"/>
          <p:cNvSpPr>
            <a:spLocks noGrp="1"/>
          </p:cNvSpPr>
          <p:nvPr>
            <p:ph type="ftr" sz="quarter" idx="11"/>
          </p:nvPr>
        </p:nvSpPr>
        <p:spPr>
          <a:xfrm>
            <a:off x="7758000" y="4888800"/>
            <a:ext cx="1155600" cy="108000"/>
          </a:xfrm>
          <a:prstGeom prst="rect">
            <a:avLst/>
          </a:prstGeom>
        </p:spPr>
        <p:txBody>
          <a:bodyPr/>
          <a:lstStyle>
            <a:lvl1pPr>
              <a:defRPr>
                <a:solidFill>
                  <a:schemeClr val="bg1"/>
                </a:solidFill>
              </a:defRPr>
            </a:lvl1pPr>
          </a:lstStyle>
          <a:p>
            <a:r>
              <a:rPr kumimoji="1" lang="en-US" altLang="ja-JP"/>
              <a:t>© 2023 FNST Limited</a:t>
            </a:r>
            <a:endParaRPr kumimoji="1" lang="ja-JP" alt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104888" y="1298597"/>
            <a:ext cx="3275999" cy="2545521"/>
          </a:xfrm>
          <a:prstGeom prst="rect">
            <a:avLst/>
          </a:prstGeom>
        </p:spPr>
      </p:pic>
      <p:grpSp>
        <p:nvGrpSpPr>
          <p:cNvPr id="19" name="Group 22" descr="Fujitsu"/>
          <p:cNvGrpSpPr>
            <a:grpSpLocks noChangeAspect="1"/>
          </p:cNvGrpSpPr>
          <p:nvPr userDrawn="1"/>
        </p:nvGrpSpPr>
        <p:grpSpPr>
          <a:xfrm>
            <a:off x="7940675" y="242808"/>
            <a:ext cx="968769" cy="472173"/>
            <a:chOff x="8012114" y="249161"/>
            <a:chExt cx="892174" cy="434841"/>
          </a:xfrm>
        </p:grpSpPr>
        <p:sp>
          <p:nvSpPr>
            <p:cNvPr id="21"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2"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4"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5"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30" name="テキスト ボックス 29"/>
          <p:cNvSpPr txBox="1"/>
          <p:nvPr userDrawn="1"/>
        </p:nvSpPr>
        <p:spPr>
          <a:xfrm>
            <a:off x="129600" y="2008800"/>
            <a:ext cx="2876108" cy="738664"/>
          </a:xfrm>
          <a:prstGeom prst="rect">
            <a:avLst/>
          </a:prstGeom>
          <a:noFill/>
        </p:spPr>
        <p:txBody>
          <a:bodyPr wrap="none" rtlCol="0">
            <a:spAutoFit/>
          </a:bodyPr>
          <a:lstStyle/>
          <a:p>
            <a:r>
              <a:rPr kumimoji="1" lang="en-US" altLang="ja-JP" sz="4200" b="1">
                <a:latin typeface="Arial" panose="020B0604020202020204" pitchFamily="34" charset="0"/>
                <a:ea typeface="+mn-ea"/>
                <a:cs typeface="Arial" panose="020B0604020202020204" pitchFamily="34" charset="0"/>
              </a:rPr>
              <a:t>Thank you</a:t>
            </a:r>
            <a:endParaRPr kumimoji="1" lang="ja-JP" altLang="en-US" sz="4200" b="1">
              <a:latin typeface="Arial" panose="020B0604020202020204" pitchFamily="34" charset="0"/>
              <a:ea typeface="+mn-ea"/>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endParaRPr lang="zh-CN" altLang="en-US"/>
          </a:p>
        </p:txBody>
      </p:sp>
      <p:sp>
        <p:nvSpPr>
          <p:cNvPr id="3" name="页脚占位符 2"/>
          <p:cNvSpPr>
            <a:spLocks noGrp="1"/>
          </p:cNvSpPr>
          <p:nvPr>
            <p:ph type="ftr" sz="quarter" idx="11"/>
          </p:nvPr>
        </p:nvSpPr>
        <p:spPr/>
        <p:txBody>
          <a:bodyPr/>
          <a:lstStyle/>
          <a:p>
            <a:r>
              <a:rPr lang="en-US" altLang="ja-JP"/>
              <a:t>© 2023 FNST Limited</a:t>
            </a:r>
            <a:endParaRPr lang="de-DE" altLang="ja-JP" dirty="0"/>
          </a:p>
        </p:txBody>
      </p:sp>
      <p:sp>
        <p:nvSpPr>
          <p:cNvPr id="4" name="灯片编号占位符 3"/>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grpSp>
        <p:nvGrpSpPr>
          <p:cNvPr id="15" name="グループ化 14"/>
          <p:cNvGrpSpPr/>
          <p:nvPr userDrawn="1"/>
        </p:nvGrpSpPr>
        <p:grpSpPr>
          <a:xfrm>
            <a:off x="4463999" y="0"/>
            <a:ext cx="4680000" cy="5144400"/>
            <a:chOff x="4463999" y="0"/>
            <a:chExt cx="4680000" cy="5144400"/>
          </a:xfrm>
        </p:grpSpPr>
        <p:pic>
          <p:nvPicPr>
            <p:cNvPr id="16" name="図 15"/>
            <p:cNvPicPr>
              <a:picLocks noChangeAspect="1"/>
            </p:cNvPicPr>
            <p:nvPr userDrawn="1"/>
          </p:nvPicPr>
          <p:blipFill rotWithShape="1">
            <a:blip r:embed="rId2" cstate="print"/>
            <a:srcRect l="1174"/>
            <a:stretch>
              <a:fillRect/>
            </a:stretch>
          </p:blipFill>
          <p:spPr>
            <a:xfrm>
              <a:off x="4463999" y="0"/>
              <a:ext cx="4680000" cy="5144400"/>
            </a:xfrm>
            <a:prstGeom prst="rect">
              <a:avLst/>
            </a:prstGeom>
          </p:spPr>
        </p:pic>
        <p:sp>
          <p:nvSpPr>
            <p:cNvPr id="17" name="正方形/長方形 16"/>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err="1">
                <a:solidFill>
                  <a:schemeClr val="tx1"/>
                </a:solidFill>
              </a:endParaRPr>
            </a:p>
          </p:txBody>
        </p:sp>
        <p:sp>
          <p:nvSpPr>
            <p:cNvPr id="18" name="テキスト ボックス 17"/>
            <p:cNvSpPr txBox="1"/>
            <p:nvPr userDrawn="1"/>
          </p:nvSpPr>
          <p:spPr>
            <a:xfrm>
              <a:off x="5205712" y="439894"/>
              <a:ext cx="1790875" cy="369332"/>
            </a:xfrm>
            <a:prstGeom prst="rect">
              <a:avLst/>
            </a:prstGeom>
            <a:noFill/>
          </p:spPr>
          <p:txBody>
            <a:bodyPr wrap="none" rtlCol="0">
              <a:spAutoFit/>
            </a:bodyPr>
            <a:lstStyle/>
            <a:p>
              <a:pPr algn="l"/>
              <a:r>
                <a:rPr kumimoji="1" lang="en-US" altLang="ja-JP">
                  <a:solidFill>
                    <a:schemeClr val="bg1">
                      <a:lumMod val="50000"/>
                    </a:schemeClr>
                  </a:solidFill>
                </a:rPr>
                <a:t>Sample</a:t>
              </a:r>
              <a:r>
                <a:rPr kumimoji="1" lang="ja-JP" altLang="en-US">
                  <a:solidFill>
                    <a:schemeClr val="bg1">
                      <a:lumMod val="50000"/>
                    </a:schemeClr>
                  </a:solidFill>
                </a:rPr>
                <a:t> </a:t>
              </a:r>
              <a:r>
                <a:rPr kumimoji="1" lang="en-US" altLang="ja-JP">
                  <a:solidFill>
                    <a:schemeClr val="bg1">
                      <a:lumMod val="50000"/>
                    </a:schemeClr>
                  </a:solidFill>
                </a:rPr>
                <a:t>image</a:t>
              </a:r>
              <a:endParaRPr kumimoji="1" lang="ja-JP" altLang="en-US">
                <a:solidFill>
                  <a:schemeClr val="bg1">
                    <a:lumMod val="50000"/>
                  </a:schemeClr>
                </a:solidFill>
              </a:endParaRPr>
            </a:p>
          </p:txBody>
        </p:sp>
      </p:grpSp>
      <p:pic>
        <p:nvPicPr>
          <p:cNvPr id="19" name="図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574308" cy="5143500"/>
          </a:xfrm>
          <a:prstGeom prst="rect">
            <a:avLst/>
          </a:prstGeom>
        </p:spPr>
      </p:pic>
      <p:sp>
        <p:nvSpPr>
          <p:cNvPr id="2" name="Title 1"/>
          <p:cNvSpPr>
            <a:spLocks noGrp="1"/>
          </p:cNvSpPr>
          <p:nvPr userDrawn="1">
            <p:ph type="ctrTitle" hasCustomPrompt="1"/>
          </p:nvPr>
        </p:nvSpPr>
        <p:spPr>
          <a:xfrm>
            <a:off x="219600" y="1591200"/>
            <a:ext cx="3240000" cy="997200"/>
          </a:xfrm>
        </p:spPr>
        <p:txBody>
          <a:bodyPr anchor="b">
            <a:noAutofit/>
          </a:bodyPr>
          <a:lstStyle>
            <a:lvl1pPr algn="l">
              <a:defRPr sz="3000">
                <a:solidFill>
                  <a:schemeClr val="bg1"/>
                </a:solidFill>
              </a:defRPr>
            </a:lvl1pPr>
          </a:lstStyle>
          <a:p>
            <a:r>
              <a:rPr lang="ja-JP" altLang="en-US"/>
              <a:t>タイトルを入力</a:t>
            </a:r>
            <a:endParaRPr lang="en-US"/>
          </a:p>
        </p:txBody>
      </p:sp>
      <p:sp>
        <p:nvSpPr>
          <p:cNvPr id="3" name="Subtitle 2"/>
          <p:cNvSpPr>
            <a:spLocks noGrp="1"/>
          </p:cNvSpPr>
          <p:nvPr userDrawn="1">
            <p:ph type="subTitle" idx="1" hasCustomPrompt="1"/>
          </p:nvPr>
        </p:nvSpPr>
        <p:spPr>
          <a:xfrm>
            <a:off x="234000" y="3067050"/>
            <a:ext cx="2772000" cy="1260000"/>
          </a:xfrm>
        </p:spPr>
        <p:txBody>
          <a:bodyPr anchor="t" anchorCtr="0">
            <a:noAutofit/>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a:t>© 2023 FNST Limited</a:t>
            </a:r>
            <a:endParaRPr kumimoji="1" lang="ja-JP" altLang="en-US"/>
          </a:p>
        </p:txBody>
      </p:sp>
      <p:pic>
        <p:nvPicPr>
          <p:cNvPr id="21" name="図 20"/>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a:xfrm>
            <a:off x="3104888" y="1299450"/>
            <a:ext cx="3275999" cy="2543813"/>
          </a:xfrm>
          <a:prstGeom prst="rect">
            <a:avLst/>
          </a:prstGeom>
        </p:spPr>
      </p:pic>
      <p:pic>
        <p:nvPicPr>
          <p:cNvPr id="24" name="図 23" descr="FUJITSU-RESTRICTED"/>
          <p:cNvPicPr>
            <a:picLocks noChangeAspect="1"/>
          </p:cNvPicPr>
          <p:nvPr userDrawn="1"/>
        </p:nvPicPr>
        <p:blipFill>
          <a:blip r:embed="rId5"/>
          <a:stretch>
            <a:fillRect/>
          </a:stretch>
        </p:blipFill>
        <p:spPr>
          <a:xfrm>
            <a:off x="230400" y="4863874"/>
            <a:ext cx="1292691" cy="166263"/>
          </a:xfrm>
          <a:prstGeom prst="rect">
            <a:avLst/>
          </a:prstGeom>
        </p:spPr>
      </p:pic>
      <p:pic>
        <p:nvPicPr>
          <p:cNvPr id="14" name="図 13" descr="Fujitsu"/>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2.png"/><Relationship Id="rId5" Type="http://schemas.openxmlformats.org/officeDocument/2006/relationships/slideLayout" Target="../slideLayouts/slideLayout13.xml"/><Relationship Id="rId10" Type="http://schemas.openxmlformats.org/officeDocument/2006/relationships/image" Target="../media/image10.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image" Target="../media/image15.jpeg"/><Relationship Id="rId4" Type="http://schemas.openxmlformats.org/officeDocument/2006/relationships/slideLayout" Target="../slideLayouts/slideLayout2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image" Target="../media/image2.png"/><Relationship Id="rId4" Type="http://schemas.openxmlformats.org/officeDocument/2006/relationships/slideLayout" Target="../slideLayouts/slideLayout28.xml"/><Relationship Id="rId9" Type="http://schemas.openxmlformats.org/officeDocument/2006/relationships/image" Target="../media/image2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image" Target="../media/image6.png"/><Relationship Id="rId5" Type="http://schemas.openxmlformats.org/officeDocument/2006/relationships/slideLayout" Target="../slideLayouts/slideLayout36.xml"/><Relationship Id="rId10" Type="http://schemas.openxmlformats.org/officeDocument/2006/relationships/image" Target="../media/image2.png"/><Relationship Id="rId4" Type="http://schemas.openxmlformats.org/officeDocument/2006/relationships/slideLayout" Target="../slideLayouts/slideLayout35.xml"/><Relationship Id="rId9" Type="http://schemas.openxmlformats.org/officeDocument/2006/relationships/image" Target="../media/image3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6" name="図 15"/>
          <p:cNvPicPr>
            <a:picLocks noChangeAspect="1"/>
          </p:cNvPicPr>
          <p:nvPr userDrawn="1"/>
        </p:nvPicPr>
        <p:blipFill rotWithShape="1">
          <a:blip r:embed="rId10" cstate="print"/>
          <a:srcRect r="283"/>
          <a:stretch>
            <a:fillRect/>
          </a:stretch>
        </p:blipFill>
        <p:spPr bwMode="gray">
          <a:xfrm>
            <a:off x="0" y="-4013"/>
            <a:ext cx="9144000" cy="716400"/>
          </a:xfrm>
          <a:prstGeom prst="rect">
            <a:avLst/>
          </a:prstGeom>
        </p:spPr>
      </p:pic>
      <p:sp>
        <p:nvSpPr>
          <p:cNvPr id="2" name="Title Placeholder 1"/>
          <p:cNvSpPr>
            <a:spLocks noGrp="1"/>
          </p:cNvSpPr>
          <p:nvPr>
            <p:ph type="title"/>
          </p:nvPr>
        </p:nvSpPr>
        <p:spPr bwMode="gray">
          <a:xfrm>
            <a:off x="234000" y="30600"/>
            <a:ext cx="7740000" cy="6552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rm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grpSp>
        <p:nvGrpSpPr>
          <p:cNvPr id="24" name="Group 27" descr="Fujitsu"/>
          <p:cNvGrpSpPr/>
          <p:nvPr userDrawn="1"/>
        </p:nvGrpSpPr>
        <p:grpSpPr bwMode="gray">
          <a:xfrm>
            <a:off x="8169274" y="180891"/>
            <a:ext cx="741363" cy="361336"/>
            <a:chOff x="8012114" y="249161"/>
            <a:chExt cx="892174" cy="434841"/>
          </a:xfrm>
        </p:grpSpPr>
        <p:sp>
          <p:nvSpPr>
            <p:cNvPr id="25"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0"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1"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2"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pic>
        <p:nvPicPr>
          <p:cNvPr id="18" name="図 17" descr="FUJITSU-RESTRICTED"/>
          <p:cNvPicPr>
            <a:picLocks noChangeAspect="1"/>
          </p:cNvPicPr>
          <p:nvPr userDrawn="1"/>
        </p:nvPicPr>
        <p:blipFill>
          <a:blip r:embed="rId11"/>
          <a:stretch>
            <a:fillRect/>
          </a:stretch>
        </p:blipFill>
        <p:spPr bwMode="gray">
          <a:xfrm>
            <a:off x="230400" y="4863874"/>
            <a:ext cx="1292691" cy="166263"/>
          </a:xfrm>
          <a:prstGeom prst="rect">
            <a:avLst/>
          </a:prstGeom>
        </p:spPr>
      </p:pic>
      <p:sp>
        <p:nvSpPr>
          <p:cNvPr id="5" name="Footer Placeholder 4"/>
          <p:cNvSpPr>
            <a:spLocks noGrp="1"/>
          </p:cNvSpPr>
          <p:nvPr>
            <p:ph type="ftr" sz="quarter" idx="3"/>
          </p:nvPr>
        </p:nvSpPr>
        <p:spPr bwMode="gray">
          <a:xfrm>
            <a:off x="5496560" y="4888800"/>
            <a:ext cx="3417040" cy="73809"/>
          </a:xfrm>
          <a:prstGeom prst="rect">
            <a:avLst/>
          </a:prstGeom>
        </p:spPr>
        <p:txBody>
          <a:bodyPr vert="horz" wrap="none" lIns="0" tIns="0" rIns="0" bIns="0" rtlCol="0" anchor="ctr"/>
          <a:lstStyle>
            <a:lvl1pPr algn="r">
              <a:defRPr sz="700">
                <a:solidFill>
                  <a:schemeClr val="tx1"/>
                </a:solidFill>
                <a:latin typeface="Arial" panose="020B0604020202020204" pitchFamily="34" charset="0"/>
                <a:cs typeface="Arial" panose="020B0604020202020204" pitchFamily="34" charset="0"/>
              </a:defRPr>
            </a:lvl1pPr>
          </a:lstStyle>
          <a:p>
            <a:r>
              <a:rPr lang="en-US" altLang="ja-JP"/>
              <a:t>© 2023 FNST Limited</a:t>
            </a:r>
            <a:endParaRPr lang="de-DE" altLang="ja-JP" dirty="0"/>
          </a:p>
        </p:txBody>
      </p:sp>
      <p:sp>
        <p:nvSpPr>
          <p:cNvPr id="17" name="Slide Number Placeholder 5"/>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t>‹#›</a:t>
            </a:fld>
            <a:endParaRPr kumimoji="1" lang="ja-JP" altLang="en-US"/>
          </a:p>
        </p:txBody>
      </p:sp>
      <p:sp>
        <p:nvSpPr>
          <p:cNvPr id="6" name="TextBox 5"/>
          <p:cNvSpPr txBox="1"/>
          <p:nvPr userDrawn="1"/>
        </p:nvSpPr>
        <p:spPr>
          <a:xfrm>
            <a:off x="7423150" y="0"/>
            <a:ext cx="1752600" cy="137160"/>
          </a:xfrm>
          <a:prstGeom prst="rect">
            <a:avLst/>
          </a:prstGeom>
        </p:spPr>
        <p:txBody>
          <a:bodyPr horzOverflow="overflow" lIns="0" tIns="0" rIns="0" bIns="0">
            <a:spAutoFit/>
          </a:bodyPr>
          <a:lstStyle/>
          <a:p>
            <a:pPr algn="l"/>
            <a:r>
              <a:rPr lang="en-US" sz="900">
                <a:solidFill>
                  <a:srgbClr val="737373"/>
                </a:solidFill>
                <a:latin typeface="Arial" panose="020B0604020202020204" pitchFamily="34" charset="0"/>
                <a:cs typeface="Arial" panose="020B0604020202020204" pitchFamily="34" charset="0"/>
              </a:rPr>
              <a:t>Information Classification: Internal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kumimoji="1" sz="2800" b="1" kern="1200">
          <a:solidFill>
            <a:schemeClr val="bg1"/>
          </a:solidFill>
          <a:latin typeface="+mj-lt"/>
          <a:ea typeface="+mj-ea"/>
          <a:cs typeface="+mj-cs"/>
        </a:defRPr>
      </a:lvl1pPr>
    </p:titleStyle>
    <p:bodyStyle>
      <a:lvl1pPr marL="171450" indent="-215900" algn="l" defTabSz="685800" rtl="0" eaLnBrk="1" latinLnBrk="0" hangingPunct="1">
        <a:lnSpc>
          <a:spcPct val="90000"/>
        </a:lnSpc>
        <a:spcBef>
          <a:spcPts val="750"/>
        </a:spcBef>
        <a:buClr>
          <a:schemeClr val="accent1"/>
        </a:buClr>
        <a:buSzPct val="130000"/>
        <a:buFont typeface="Tahoma" panose="020B0604030504040204" pitchFamily="34" charset="0"/>
        <a:buChar char="○"/>
        <a:defRPr kumimoji="1" sz="22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3"/>
        </a:buClr>
        <a:buSzPct val="130000"/>
        <a:buFont typeface="Tahoma" panose="020B060403050404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1">
            <a:lumMod val="50000"/>
            <a:lumOff val="50000"/>
          </a:schemeClr>
        </a:buClr>
        <a:buSzPct val="130000"/>
        <a:buFont typeface="Tahoma" panose="020B0604030504040204" pitchFamily="34" charset="0"/>
        <a:buChar char="○"/>
        <a:defRPr kumimoji="1"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50000"/>
          </a:schemeClr>
        </a:buClr>
        <a:buSzPct val="130000"/>
        <a:buFont typeface="Arial" panose="020B0604020202020204" pitchFamily="34" charset="0"/>
        <a:buChar char="●"/>
        <a:defRPr kumimoji="1"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図 15"/>
          <p:cNvPicPr>
            <a:picLocks noChangeAspect="1"/>
          </p:cNvPicPr>
          <p:nvPr userDrawn="1"/>
        </p:nvPicPr>
        <p:blipFill rotWithShape="1">
          <a:blip r:embed="rId10" cstate="print"/>
          <a:srcRect r="283"/>
          <a:stretch>
            <a:fillRect/>
          </a:stretch>
        </p:blipFill>
        <p:spPr bwMode="gray">
          <a:xfrm>
            <a:off x="0" y="-4012"/>
            <a:ext cx="9144000" cy="716400"/>
          </a:xfrm>
          <a:prstGeom prst="rect">
            <a:avLst/>
          </a:prstGeom>
        </p:spPr>
      </p:pic>
      <p:sp>
        <p:nvSpPr>
          <p:cNvPr id="20" name="正方形/長方形 3"/>
          <p:cNvSpPr/>
          <p:nvPr userDrawn="1"/>
        </p:nvSpPr>
        <p:spPr bwMode="gray">
          <a:xfrm>
            <a:off x="6796877" y="-2144"/>
            <a:ext cx="2347122" cy="714532"/>
          </a:xfrm>
          <a:prstGeom prst="rect">
            <a:avLst/>
          </a:prstGeom>
          <a:gradFill flip="none" rotWithShape="1">
            <a:gsLst>
              <a:gs pos="0">
                <a:schemeClr val="accent1">
                  <a:alpha val="80000"/>
                </a:schemeClr>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a:solidFill>
                <a:schemeClr val="tx1"/>
              </a:solidFill>
            </a:endParaRPr>
          </a:p>
        </p:txBody>
      </p:sp>
      <p:sp>
        <p:nvSpPr>
          <p:cNvPr id="2" name="Title Placeholder 1"/>
          <p:cNvSpPr>
            <a:spLocks noGrp="1"/>
          </p:cNvSpPr>
          <p:nvPr>
            <p:ph type="title"/>
          </p:nvPr>
        </p:nvSpPr>
        <p:spPr bwMode="gray">
          <a:xfrm>
            <a:off x="234000" y="32400"/>
            <a:ext cx="7740000" cy="6552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rm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grpSp>
        <p:nvGrpSpPr>
          <p:cNvPr id="24" name="Group 27" descr="Fujitsu"/>
          <p:cNvGrpSpPr/>
          <p:nvPr userDrawn="1"/>
        </p:nvGrpSpPr>
        <p:grpSpPr bwMode="gray">
          <a:xfrm>
            <a:off x="8169274" y="180891"/>
            <a:ext cx="741363" cy="361336"/>
            <a:chOff x="8012114" y="249161"/>
            <a:chExt cx="892174" cy="434841"/>
          </a:xfrm>
        </p:grpSpPr>
        <p:sp>
          <p:nvSpPr>
            <p:cNvPr id="25"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0"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1"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2"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pic>
        <p:nvPicPr>
          <p:cNvPr id="18" name="図 17" descr="FUJITSU-RESTRICTED"/>
          <p:cNvPicPr>
            <a:picLocks noChangeAspect="1"/>
          </p:cNvPicPr>
          <p:nvPr userDrawn="1"/>
        </p:nvPicPr>
        <p:blipFill>
          <a:blip r:embed="rId11"/>
          <a:stretch>
            <a:fillRect/>
          </a:stretch>
        </p:blipFill>
        <p:spPr bwMode="gray">
          <a:xfrm>
            <a:off x="230400" y="4863874"/>
            <a:ext cx="1292691" cy="166263"/>
          </a:xfrm>
          <a:prstGeom prst="rect">
            <a:avLst/>
          </a:prstGeom>
        </p:spPr>
      </p:pic>
      <p:sp>
        <p:nvSpPr>
          <p:cNvPr id="5" name="Footer Placeholder 4"/>
          <p:cNvSpPr>
            <a:spLocks noGrp="1"/>
          </p:cNvSpPr>
          <p:nvPr>
            <p:ph type="ftr" sz="quarter" idx="3"/>
          </p:nvPr>
        </p:nvSpPr>
        <p:spPr bwMode="gray">
          <a:xfrm>
            <a:off x="7758000" y="4888800"/>
            <a:ext cx="1155600" cy="108000"/>
          </a:xfrm>
          <a:prstGeom prst="rect">
            <a:avLst/>
          </a:prstGeom>
        </p:spPr>
        <p:txBody>
          <a:bodyPr vert="horz" wrap="none" lIns="0" tIns="0" rIns="0" bIns="0" rtlCol="0" anchor="ctr"/>
          <a:lstStyle>
            <a:lvl1pPr algn="r">
              <a:defRPr sz="700">
                <a:solidFill>
                  <a:schemeClr val="tx1"/>
                </a:solidFill>
                <a:latin typeface="Arial" panose="020B0604020202020204" pitchFamily="34" charset="0"/>
                <a:cs typeface="Arial" panose="020B0604020202020204" pitchFamily="34" charset="0"/>
              </a:defRPr>
            </a:lvl1pPr>
          </a:lstStyle>
          <a:p>
            <a:r>
              <a:rPr lang="en-US" altLang="ja-JP"/>
              <a:t>© 2023 FNST Limited</a:t>
            </a:r>
            <a:endParaRPr lang="de-DE" altLang="ja-JP"/>
          </a:p>
        </p:txBody>
      </p:sp>
      <p:sp>
        <p:nvSpPr>
          <p:cNvPr id="17" name="Slide Number Placeholder 5"/>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t>‹#›</a:t>
            </a:fld>
            <a:endParaRPr kumimoji="1" lang="ja-JP" altLang="en-US"/>
          </a:p>
        </p:txBody>
      </p:sp>
      <p:sp>
        <p:nvSpPr>
          <p:cNvPr id="6" name="TextBox 5"/>
          <p:cNvSpPr txBox="1"/>
          <p:nvPr userDrawn="1"/>
        </p:nvSpPr>
        <p:spPr>
          <a:xfrm>
            <a:off x="7423150" y="0"/>
            <a:ext cx="1752600" cy="137160"/>
          </a:xfrm>
          <a:prstGeom prst="rect">
            <a:avLst/>
          </a:prstGeom>
        </p:spPr>
        <p:txBody>
          <a:bodyPr horzOverflow="overflow" lIns="0" tIns="0" rIns="0" bIns="0">
            <a:spAutoFit/>
          </a:bodyPr>
          <a:lstStyle/>
          <a:p>
            <a:pPr algn="l"/>
            <a:r>
              <a:rPr lang="en-US" sz="900">
                <a:solidFill>
                  <a:srgbClr val="737373"/>
                </a:solidFill>
                <a:latin typeface="Arial" panose="020B0604020202020204" pitchFamily="34" charset="0"/>
                <a:cs typeface="Arial" panose="020B0604020202020204" pitchFamily="34" charset="0"/>
              </a:rPr>
              <a:t>Information Classification: Internal</a:t>
            </a: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kumimoji="1" sz="2800" b="1" kern="1200">
          <a:solidFill>
            <a:schemeClr val="bg1"/>
          </a:solidFill>
          <a:latin typeface="+mj-lt"/>
          <a:ea typeface="+mj-ea"/>
          <a:cs typeface="+mj-cs"/>
        </a:defRPr>
      </a:lvl1pPr>
    </p:titleStyle>
    <p:bodyStyle>
      <a:lvl1pPr marL="171450" indent="-215900" algn="l" defTabSz="685800" rtl="0" eaLnBrk="1" latinLnBrk="0" hangingPunct="1">
        <a:lnSpc>
          <a:spcPct val="90000"/>
        </a:lnSpc>
        <a:spcBef>
          <a:spcPts val="750"/>
        </a:spcBef>
        <a:buClr>
          <a:schemeClr val="accent1"/>
        </a:buClr>
        <a:buSzPct val="130000"/>
        <a:buFont typeface="Tahoma" panose="020B0604030504040204" pitchFamily="34" charset="0"/>
        <a:buChar char="○"/>
        <a:defRPr kumimoji="1" sz="2200" kern="1200">
          <a:solidFill>
            <a:schemeClr val="tx1"/>
          </a:solidFill>
          <a:latin typeface="+mj-ea"/>
          <a:ea typeface="+mj-ea"/>
          <a:cs typeface="+mn-cs"/>
        </a:defRPr>
      </a:lvl1pPr>
      <a:lvl2pPr marL="514350" indent="-171450" algn="l" defTabSz="685800" rtl="0" eaLnBrk="1" latinLnBrk="0" hangingPunct="1">
        <a:lnSpc>
          <a:spcPct val="90000"/>
        </a:lnSpc>
        <a:spcBef>
          <a:spcPts val="375"/>
        </a:spcBef>
        <a:buClr>
          <a:schemeClr val="accent2"/>
        </a:buClr>
        <a:buSzPct val="130000"/>
        <a:buFont typeface="Tahoma" panose="020B0604030504040204" pitchFamily="34" charset="0"/>
        <a:buChar char="○"/>
        <a:defRPr kumimoji="1" sz="1800" kern="1200">
          <a:solidFill>
            <a:schemeClr val="tx1"/>
          </a:solidFill>
          <a:latin typeface="+mj-ea"/>
          <a:ea typeface="+mj-ea"/>
          <a:cs typeface="+mn-cs"/>
        </a:defRPr>
      </a:lvl2pPr>
      <a:lvl3pPr marL="857250" indent="-171450" algn="l" defTabSz="685800" rtl="0" eaLnBrk="1" latinLnBrk="0" hangingPunct="1">
        <a:lnSpc>
          <a:spcPct val="90000"/>
        </a:lnSpc>
        <a:spcBef>
          <a:spcPts val="375"/>
        </a:spcBef>
        <a:buClr>
          <a:schemeClr val="tx1">
            <a:lumMod val="50000"/>
            <a:lumOff val="50000"/>
          </a:schemeClr>
        </a:buClr>
        <a:buSzPct val="130000"/>
        <a:buFont typeface="Tahoma" panose="020B0604030504040204" pitchFamily="34" charset="0"/>
        <a:buChar char="○"/>
        <a:defRPr kumimoji="1" sz="1600" kern="1200">
          <a:solidFill>
            <a:schemeClr val="tx1"/>
          </a:solidFill>
          <a:latin typeface="+mj-ea"/>
          <a:ea typeface="+mj-ea"/>
          <a:cs typeface="+mn-cs"/>
        </a:defRPr>
      </a:lvl3pPr>
      <a:lvl4pPr marL="1200150" indent="-171450" algn="l" defTabSz="685800" rtl="0" eaLnBrk="1" latinLnBrk="0" hangingPunct="1">
        <a:lnSpc>
          <a:spcPct val="90000"/>
        </a:lnSpc>
        <a:spcBef>
          <a:spcPts val="375"/>
        </a:spcBef>
        <a:buClr>
          <a:schemeClr val="bg1">
            <a:lumMod val="50000"/>
          </a:schemeClr>
        </a:buClr>
        <a:buSzPct val="130000"/>
        <a:buFont typeface="Arial" panose="020B0604020202020204" pitchFamily="34" charset="0"/>
        <a:buChar char="●"/>
        <a:defRPr kumimoji="1" sz="1400" kern="1200">
          <a:solidFill>
            <a:schemeClr val="tx1"/>
          </a:solidFill>
          <a:latin typeface="+mj-ea"/>
          <a:ea typeface="+mj-ea"/>
          <a:cs typeface="+mn-cs"/>
        </a:defRPr>
      </a:lvl4pPr>
      <a:lvl5pPr marL="15430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j-ea"/>
          <a:ea typeface="+mj-ea"/>
          <a:cs typeface="+mn-cs"/>
        </a:defRPr>
      </a:lvl5pPr>
      <a:lvl6pPr marL="18859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グループ化 3"/>
          <p:cNvGrpSpPr/>
          <p:nvPr userDrawn="1"/>
        </p:nvGrpSpPr>
        <p:grpSpPr bwMode="gray">
          <a:xfrm>
            <a:off x="1143" y="-3923"/>
            <a:ext cx="9142857" cy="716400"/>
            <a:chOff x="1143" y="-3923"/>
            <a:chExt cx="9142857" cy="716400"/>
          </a:xfrm>
        </p:grpSpPr>
        <p:pic>
          <p:nvPicPr>
            <p:cNvPr id="16" name="図 15"/>
            <p:cNvPicPr>
              <a:picLocks noChangeAspect="1"/>
            </p:cNvPicPr>
            <p:nvPr userDrawn="1"/>
          </p:nvPicPr>
          <p:blipFill rotWithShape="1">
            <a:blip r:embed="rId10" cstate="print"/>
            <a:srcRect/>
            <a:stretch>
              <a:fillRect/>
            </a:stretch>
          </p:blipFill>
          <p:spPr bwMode="gray">
            <a:xfrm>
              <a:off x="1143" y="-3923"/>
              <a:ext cx="9142857" cy="716400"/>
            </a:xfrm>
            <a:prstGeom prst="rect">
              <a:avLst/>
            </a:prstGeom>
          </p:spPr>
        </p:pic>
        <p:sp>
          <p:nvSpPr>
            <p:cNvPr id="17" name="正方形/長方形 3"/>
            <p:cNvSpPr/>
            <p:nvPr userDrawn="1"/>
          </p:nvSpPr>
          <p:spPr bwMode="gray">
            <a:xfrm>
              <a:off x="6637867" y="-2055"/>
              <a:ext cx="2506132" cy="714532"/>
            </a:xfrm>
            <a:prstGeom prst="rect">
              <a:avLst/>
            </a:prstGeom>
            <a:gradFill flip="none" rotWithShape="1">
              <a:gsLst>
                <a:gs pos="0">
                  <a:schemeClr val="accent4">
                    <a:alpha val="50000"/>
                  </a:schemeClr>
                </a:gs>
                <a:gs pos="100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err="1">
                <a:solidFill>
                  <a:schemeClr val="tx1"/>
                </a:solidFill>
              </a:endParaRPr>
            </a:p>
          </p:txBody>
        </p:sp>
      </p:grpSp>
      <p:sp>
        <p:nvSpPr>
          <p:cNvPr id="2" name="Title Placeholder 1"/>
          <p:cNvSpPr>
            <a:spLocks noGrp="1"/>
          </p:cNvSpPr>
          <p:nvPr>
            <p:ph type="title"/>
          </p:nvPr>
        </p:nvSpPr>
        <p:spPr bwMode="gray">
          <a:xfrm>
            <a:off x="234000" y="32400"/>
            <a:ext cx="7740000" cy="6552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rm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grpSp>
        <p:nvGrpSpPr>
          <p:cNvPr id="24" name="Group 27" descr="Fujitsu"/>
          <p:cNvGrpSpPr/>
          <p:nvPr userDrawn="1"/>
        </p:nvGrpSpPr>
        <p:grpSpPr bwMode="gray">
          <a:xfrm>
            <a:off x="8169274" y="180891"/>
            <a:ext cx="741363" cy="361336"/>
            <a:chOff x="8012114" y="249161"/>
            <a:chExt cx="892174" cy="434841"/>
          </a:xfrm>
        </p:grpSpPr>
        <p:sp>
          <p:nvSpPr>
            <p:cNvPr id="25"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0"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1"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2"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5" name="Footer Placeholder 4"/>
          <p:cNvSpPr>
            <a:spLocks noGrp="1"/>
          </p:cNvSpPr>
          <p:nvPr>
            <p:ph type="ftr" sz="quarter" idx="3"/>
          </p:nvPr>
        </p:nvSpPr>
        <p:spPr bwMode="gray">
          <a:xfrm>
            <a:off x="7758000" y="4888800"/>
            <a:ext cx="1155600" cy="108000"/>
          </a:xfrm>
          <a:prstGeom prst="rect">
            <a:avLst/>
          </a:prstGeom>
        </p:spPr>
        <p:txBody>
          <a:bodyPr vert="horz" wrap="none" lIns="0" tIns="0" rIns="0" bIns="0" rtlCol="0" anchor="ctr"/>
          <a:lstStyle>
            <a:lvl1pPr algn="r">
              <a:defRPr sz="700">
                <a:solidFill>
                  <a:schemeClr val="tx1"/>
                </a:solidFill>
                <a:latin typeface="Arial" panose="020B0604020202020204" pitchFamily="34" charset="0"/>
                <a:cs typeface="Arial" panose="020B0604020202020204" pitchFamily="34" charset="0"/>
              </a:defRPr>
            </a:lvl1pPr>
          </a:lstStyle>
          <a:p>
            <a:r>
              <a:rPr lang="en-US" altLang="ja-JP"/>
              <a:t>© 2023 FNST Limited</a:t>
            </a:r>
            <a:endParaRPr lang="de-DE" altLang="ja-JP"/>
          </a:p>
        </p:txBody>
      </p:sp>
      <p:sp>
        <p:nvSpPr>
          <p:cNvPr id="18" name="Slide Number Placeholder 5"/>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t>‹#›</a:t>
            </a:fld>
            <a:endParaRPr kumimoji="1" lang="ja-JP" altLang="en-US"/>
          </a:p>
        </p:txBody>
      </p:sp>
      <p:sp>
        <p:nvSpPr>
          <p:cNvPr id="19" name="Rounded Rectangle 21"/>
          <p:cNvSpPr/>
          <p:nvPr userDrawn="1"/>
        </p:nvSpPr>
        <p:spPr bwMode="black">
          <a:xfrm>
            <a:off x="282571" y="4869395"/>
            <a:ext cx="8636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lstStyle/>
          <a:p>
            <a:pPr marL="0" marR="0" lvl="0" indent="0" algn="ctr" defTabSz="1218565" rtl="0" eaLnBrk="1" fontAlgn="ctr" latinLnBrk="0" hangingPunct="1">
              <a:lnSpc>
                <a:spcPct val="100000"/>
              </a:lnSpc>
              <a:spcBef>
                <a:spcPct val="0"/>
              </a:spcBef>
              <a:spcAft>
                <a:spcPct val="0"/>
              </a:spcAft>
              <a:buClrTx/>
              <a:buSzTx/>
              <a:buFontTx/>
              <a:buNone/>
              <a:defRPr/>
            </a:pPr>
            <a:r>
              <a:rPr kumimoji="1" lang="en-GB"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Restricted</a:t>
            </a:r>
            <a:endPar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endParaRPr>
          </a:p>
        </p:txBody>
      </p:sp>
      <p:sp>
        <p:nvSpPr>
          <p:cNvPr id="7" name="TextBox 6"/>
          <p:cNvSpPr txBox="1"/>
          <p:nvPr userDrawn="1"/>
        </p:nvSpPr>
        <p:spPr>
          <a:xfrm>
            <a:off x="7423150" y="0"/>
            <a:ext cx="1752600" cy="137160"/>
          </a:xfrm>
          <a:prstGeom prst="rect">
            <a:avLst/>
          </a:prstGeom>
        </p:spPr>
        <p:txBody>
          <a:bodyPr horzOverflow="overflow" lIns="0" tIns="0" rIns="0" bIns="0">
            <a:spAutoFit/>
          </a:bodyPr>
          <a:lstStyle/>
          <a:p>
            <a:pPr algn="l"/>
            <a:r>
              <a:rPr lang="en-US" sz="900">
                <a:solidFill>
                  <a:srgbClr val="737373"/>
                </a:solidFill>
                <a:latin typeface="Arial" panose="020B0604020202020204" pitchFamily="34" charset="0"/>
                <a:cs typeface="Arial" panose="020B0604020202020204" pitchFamily="34" charset="0"/>
              </a:rPr>
              <a:t>Information Classification: Internal</a:t>
            </a: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kumimoji="1" sz="2800" b="1" kern="1200">
          <a:solidFill>
            <a:schemeClr val="bg1"/>
          </a:solidFill>
          <a:latin typeface="+mj-lt"/>
          <a:ea typeface="+mj-ea"/>
          <a:cs typeface="+mj-cs"/>
        </a:defRPr>
      </a:lvl1pPr>
    </p:titleStyle>
    <p:bodyStyle>
      <a:lvl1pPr marL="171450" indent="-215900" algn="l" defTabSz="685800" rtl="0" eaLnBrk="1" latinLnBrk="0" hangingPunct="1">
        <a:lnSpc>
          <a:spcPct val="90000"/>
        </a:lnSpc>
        <a:spcBef>
          <a:spcPts val="750"/>
        </a:spcBef>
        <a:buClr>
          <a:schemeClr val="accent4"/>
        </a:buClr>
        <a:buSzPct val="130000"/>
        <a:buFont typeface="Tahoma" panose="020B0604030504040204" pitchFamily="34" charset="0"/>
        <a:buChar char="○"/>
        <a:defRPr kumimoji="1" sz="2200" kern="1200">
          <a:solidFill>
            <a:schemeClr val="tx1"/>
          </a:solidFill>
          <a:latin typeface="+mj-ea"/>
          <a:ea typeface="+mj-ea"/>
          <a:cs typeface="+mn-cs"/>
        </a:defRPr>
      </a:lvl1pPr>
      <a:lvl2pPr marL="514350" indent="-171450" algn="l" defTabSz="685800" rtl="0" eaLnBrk="1" latinLnBrk="0" hangingPunct="1">
        <a:lnSpc>
          <a:spcPct val="90000"/>
        </a:lnSpc>
        <a:spcBef>
          <a:spcPts val="375"/>
        </a:spcBef>
        <a:buClr>
          <a:srgbClr val="00ECF4"/>
        </a:buClr>
        <a:buSzPct val="130000"/>
        <a:buFont typeface="Tahoma" panose="020B0604030504040204" pitchFamily="34" charset="0"/>
        <a:buChar char="○"/>
        <a:defRPr kumimoji="1" sz="1800" kern="1200">
          <a:solidFill>
            <a:schemeClr val="tx1"/>
          </a:solidFill>
          <a:latin typeface="+mj-ea"/>
          <a:ea typeface="+mj-ea"/>
          <a:cs typeface="+mn-cs"/>
        </a:defRPr>
      </a:lvl2pPr>
      <a:lvl3pPr marL="857250" indent="-171450" algn="l" defTabSz="685800" rtl="0" eaLnBrk="1" latinLnBrk="0" hangingPunct="1">
        <a:lnSpc>
          <a:spcPct val="90000"/>
        </a:lnSpc>
        <a:spcBef>
          <a:spcPts val="375"/>
        </a:spcBef>
        <a:buClr>
          <a:schemeClr val="tx1">
            <a:lumMod val="50000"/>
            <a:lumOff val="50000"/>
          </a:schemeClr>
        </a:buClr>
        <a:buSzPct val="130000"/>
        <a:buFont typeface="Tahoma" panose="020B0604030504040204" pitchFamily="34" charset="0"/>
        <a:buChar char="○"/>
        <a:defRPr kumimoji="1" sz="1600" kern="1200">
          <a:solidFill>
            <a:schemeClr val="tx1"/>
          </a:solidFill>
          <a:latin typeface="+mj-ea"/>
          <a:ea typeface="+mj-ea"/>
          <a:cs typeface="+mn-cs"/>
        </a:defRPr>
      </a:lvl3pPr>
      <a:lvl4pPr marL="1200150" indent="-171450" algn="l" defTabSz="685800" rtl="0" eaLnBrk="1" latinLnBrk="0" hangingPunct="1">
        <a:lnSpc>
          <a:spcPct val="90000"/>
        </a:lnSpc>
        <a:spcBef>
          <a:spcPts val="375"/>
        </a:spcBef>
        <a:buClr>
          <a:schemeClr val="bg1">
            <a:lumMod val="50000"/>
          </a:schemeClr>
        </a:buClr>
        <a:buSzPct val="130000"/>
        <a:buFont typeface="Arial" panose="020B0604020202020204" pitchFamily="34" charset="0"/>
        <a:buChar char="●"/>
        <a:defRPr kumimoji="1" sz="1400" kern="1200">
          <a:solidFill>
            <a:schemeClr val="tx1"/>
          </a:solidFill>
          <a:latin typeface="+mj-ea"/>
          <a:ea typeface="+mj-ea"/>
          <a:cs typeface="+mn-cs"/>
        </a:defRPr>
      </a:lvl4pPr>
      <a:lvl5pPr marL="15430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j-ea"/>
          <a:ea typeface="+mj-ea"/>
          <a:cs typeface="+mn-cs"/>
        </a:defRPr>
      </a:lvl5pPr>
      <a:lvl6pPr marL="18859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図 15"/>
          <p:cNvPicPr>
            <a:picLocks noChangeAspect="1"/>
          </p:cNvPicPr>
          <p:nvPr userDrawn="1"/>
        </p:nvPicPr>
        <p:blipFill rotWithShape="1">
          <a:blip r:embed="rId9" cstate="print"/>
          <a:srcRect r="295"/>
          <a:stretch>
            <a:fillRect/>
          </a:stretch>
        </p:blipFill>
        <p:spPr bwMode="gray">
          <a:xfrm>
            <a:off x="1143" y="-3923"/>
            <a:ext cx="9142857" cy="716400"/>
          </a:xfrm>
          <a:prstGeom prst="rect">
            <a:avLst/>
          </a:prstGeom>
        </p:spPr>
      </p:pic>
      <p:sp>
        <p:nvSpPr>
          <p:cNvPr id="17" name="正方形/長方形 3"/>
          <p:cNvSpPr/>
          <p:nvPr userDrawn="1"/>
        </p:nvSpPr>
        <p:spPr bwMode="gray">
          <a:xfrm>
            <a:off x="7271191" y="-2055"/>
            <a:ext cx="1872808" cy="714532"/>
          </a:xfrm>
          <a:prstGeom prst="rect">
            <a:avLst/>
          </a:prstGeom>
          <a:gradFill flip="none" rotWithShape="1">
            <a:gsLst>
              <a:gs pos="0">
                <a:schemeClr val="accent6">
                  <a:alpha val="60000"/>
                </a:schemeClr>
              </a:gs>
              <a:gs pos="100000">
                <a:schemeClr val="accent6">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a:solidFill>
                <a:schemeClr val="tx1"/>
              </a:solidFill>
            </a:endParaRPr>
          </a:p>
        </p:txBody>
      </p:sp>
      <p:sp>
        <p:nvSpPr>
          <p:cNvPr id="2" name="Title Placeholder 1"/>
          <p:cNvSpPr>
            <a:spLocks noGrp="1"/>
          </p:cNvSpPr>
          <p:nvPr>
            <p:ph type="title"/>
          </p:nvPr>
        </p:nvSpPr>
        <p:spPr bwMode="gray">
          <a:xfrm>
            <a:off x="234000" y="32400"/>
            <a:ext cx="7740000" cy="6552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rm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grpSp>
        <p:nvGrpSpPr>
          <p:cNvPr id="24" name="Group 27" descr="Fujitsu"/>
          <p:cNvGrpSpPr/>
          <p:nvPr userDrawn="1"/>
        </p:nvGrpSpPr>
        <p:grpSpPr bwMode="gray">
          <a:xfrm>
            <a:off x="8169274" y="180891"/>
            <a:ext cx="741363" cy="361336"/>
            <a:chOff x="8012114" y="249161"/>
            <a:chExt cx="892174" cy="434841"/>
          </a:xfrm>
        </p:grpSpPr>
        <p:sp>
          <p:nvSpPr>
            <p:cNvPr id="25"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0"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1"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2"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pic>
        <p:nvPicPr>
          <p:cNvPr id="19" name="図 18" descr="FUJITSU-RESTRICTED"/>
          <p:cNvPicPr>
            <a:picLocks noChangeAspect="1"/>
          </p:cNvPicPr>
          <p:nvPr userDrawn="1"/>
        </p:nvPicPr>
        <p:blipFill>
          <a:blip r:embed="rId10"/>
          <a:stretch>
            <a:fillRect/>
          </a:stretch>
        </p:blipFill>
        <p:spPr bwMode="gray">
          <a:xfrm>
            <a:off x="230400" y="4863874"/>
            <a:ext cx="1292691" cy="166263"/>
          </a:xfrm>
          <a:prstGeom prst="rect">
            <a:avLst/>
          </a:prstGeom>
        </p:spPr>
      </p:pic>
      <p:sp>
        <p:nvSpPr>
          <p:cNvPr id="5" name="Footer Placeholder 4"/>
          <p:cNvSpPr>
            <a:spLocks noGrp="1"/>
          </p:cNvSpPr>
          <p:nvPr>
            <p:ph type="ftr" sz="quarter" idx="3"/>
          </p:nvPr>
        </p:nvSpPr>
        <p:spPr bwMode="gray">
          <a:xfrm>
            <a:off x="7758000" y="4888800"/>
            <a:ext cx="1155600" cy="108000"/>
          </a:xfrm>
          <a:prstGeom prst="rect">
            <a:avLst/>
          </a:prstGeom>
        </p:spPr>
        <p:txBody>
          <a:bodyPr vert="horz" wrap="none" lIns="0" tIns="0" rIns="0" bIns="0" rtlCol="0" anchor="ctr"/>
          <a:lstStyle>
            <a:lvl1pPr algn="r">
              <a:defRPr sz="700">
                <a:solidFill>
                  <a:schemeClr val="tx1"/>
                </a:solidFill>
                <a:latin typeface="Arial" panose="020B0604020202020204" pitchFamily="34" charset="0"/>
                <a:cs typeface="Arial" panose="020B0604020202020204" pitchFamily="34" charset="0"/>
              </a:defRPr>
            </a:lvl1pPr>
          </a:lstStyle>
          <a:p>
            <a:r>
              <a:rPr lang="en-US" altLang="ja-JP"/>
              <a:t>© 2023 FNST Limited</a:t>
            </a:r>
            <a:endParaRPr lang="de-DE" altLang="ja-JP"/>
          </a:p>
        </p:txBody>
      </p:sp>
      <p:sp>
        <p:nvSpPr>
          <p:cNvPr id="18" name="Slide Number Placeholder 5"/>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t>‹#›</a:t>
            </a:fld>
            <a:endParaRPr kumimoji="1" lang="ja-JP" altLang="en-US"/>
          </a:p>
        </p:txBody>
      </p:sp>
      <p:sp>
        <p:nvSpPr>
          <p:cNvPr id="6" name="TextBox 5"/>
          <p:cNvSpPr txBox="1"/>
          <p:nvPr userDrawn="1"/>
        </p:nvSpPr>
        <p:spPr>
          <a:xfrm>
            <a:off x="7423150" y="0"/>
            <a:ext cx="1752600" cy="137160"/>
          </a:xfrm>
          <a:prstGeom prst="rect">
            <a:avLst/>
          </a:prstGeom>
        </p:spPr>
        <p:txBody>
          <a:bodyPr horzOverflow="overflow" lIns="0" tIns="0" rIns="0" bIns="0">
            <a:spAutoFit/>
          </a:bodyPr>
          <a:lstStyle/>
          <a:p>
            <a:pPr algn="l"/>
            <a:r>
              <a:rPr lang="en-US" sz="900">
                <a:solidFill>
                  <a:srgbClr val="737373"/>
                </a:solidFill>
                <a:latin typeface="Arial" panose="020B0604020202020204" pitchFamily="34" charset="0"/>
                <a:cs typeface="Arial" panose="020B0604020202020204" pitchFamily="34" charset="0"/>
              </a:rPr>
              <a:t>Information Classification: Internal</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kumimoji="1" sz="2800" b="1" kern="1200">
          <a:solidFill>
            <a:schemeClr val="bg1"/>
          </a:solidFill>
          <a:latin typeface="+mj-lt"/>
          <a:ea typeface="+mj-ea"/>
          <a:cs typeface="+mj-cs"/>
        </a:defRPr>
      </a:lvl1pPr>
    </p:titleStyle>
    <p:bodyStyle>
      <a:lvl1pPr marL="171450" indent="-215900" algn="l" defTabSz="685800" rtl="0" eaLnBrk="1" latinLnBrk="0" hangingPunct="1">
        <a:lnSpc>
          <a:spcPct val="90000"/>
        </a:lnSpc>
        <a:spcBef>
          <a:spcPts val="750"/>
        </a:spcBef>
        <a:buClr>
          <a:schemeClr val="accent6"/>
        </a:buClr>
        <a:buSzPct val="130000"/>
        <a:buFont typeface="Tahoma" panose="020B0604030504040204" pitchFamily="34" charset="0"/>
        <a:buChar char="○"/>
        <a:defRPr kumimoji="1" sz="22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5"/>
        </a:buClr>
        <a:buSzPct val="130000"/>
        <a:buFont typeface="Tahoma" panose="020B060403050404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1">
            <a:lumMod val="50000"/>
            <a:lumOff val="50000"/>
          </a:schemeClr>
        </a:buClr>
        <a:buSzPct val="130000"/>
        <a:buFont typeface="Tahoma" panose="020B0604030504040204" pitchFamily="34" charset="0"/>
        <a:buChar char="○"/>
        <a:defRPr kumimoji="1"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50000"/>
          </a:schemeClr>
        </a:buClr>
        <a:buSzPct val="130000"/>
        <a:buFont typeface="Arial" panose="020B0604020202020204" pitchFamily="34" charset="0"/>
        <a:buChar char="●"/>
        <a:defRPr kumimoji="1"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図 8"/>
          <p:cNvPicPr>
            <a:picLocks noChangeAspect="1"/>
          </p:cNvPicPr>
          <p:nvPr userDrawn="1"/>
        </p:nvPicPr>
        <p:blipFill rotWithShape="1">
          <a:blip r:embed="rId9" cstate="print"/>
          <a:srcRect r="295"/>
          <a:stretch>
            <a:fillRect/>
          </a:stretch>
        </p:blipFill>
        <p:spPr bwMode="gray">
          <a:xfrm>
            <a:off x="1143" y="-3923"/>
            <a:ext cx="9142857" cy="716400"/>
          </a:xfrm>
          <a:prstGeom prst="rect">
            <a:avLst/>
          </a:prstGeom>
        </p:spPr>
      </p:pic>
      <p:sp>
        <p:nvSpPr>
          <p:cNvPr id="2" name="Title Placeholder 1"/>
          <p:cNvSpPr>
            <a:spLocks noGrp="1"/>
          </p:cNvSpPr>
          <p:nvPr>
            <p:ph type="title"/>
          </p:nvPr>
        </p:nvSpPr>
        <p:spPr bwMode="gray">
          <a:xfrm>
            <a:off x="234000" y="32400"/>
            <a:ext cx="7740000" cy="6552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rm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5" name="Footer Placeholder 4"/>
          <p:cNvSpPr>
            <a:spLocks noGrp="1"/>
          </p:cNvSpPr>
          <p:nvPr>
            <p:ph type="ftr" sz="quarter" idx="3"/>
          </p:nvPr>
        </p:nvSpPr>
        <p:spPr bwMode="gray">
          <a:xfrm>
            <a:off x="7758000" y="4888800"/>
            <a:ext cx="1155600" cy="108000"/>
          </a:xfrm>
          <a:prstGeom prst="rect">
            <a:avLst/>
          </a:prstGeom>
        </p:spPr>
        <p:txBody>
          <a:bodyPr vert="horz" wrap="none" lIns="0" tIns="0" rIns="0" bIns="0" rtlCol="0" anchor="ctr"/>
          <a:lstStyle>
            <a:lvl1pPr algn="r">
              <a:defRPr sz="700">
                <a:solidFill>
                  <a:schemeClr val="tx1"/>
                </a:solidFill>
                <a:latin typeface="Arial" panose="020B0604020202020204" pitchFamily="34" charset="0"/>
                <a:cs typeface="Arial" panose="020B0604020202020204" pitchFamily="34" charset="0"/>
              </a:defRPr>
            </a:lvl1pPr>
          </a:lstStyle>
          <a:p>
            <a:r>
              <a:rPr lang="en-US" altLang="ja-JP"/>
              <a:t>© 2023 FNST Limited</a:t>
            </a:r>
            <a:endParaRPr lang="de-DE" altLang="ja-JP"/>
          </a:p>
        </p:txBody>
      </p:sp>
      <p:sp>
        <p:nvSpPr>
          <p:cNvPr id="10" name="Slide Number Placeholder 5"/>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t>‹#›</a:t>
            </a:fld>
            <a:endParaRPr kumimoji="1" lang="ja-JP" altLang="en-US"/>
          </a:p>
        </p:txBody>
      </p:sp>
      <p:pic>
        <p:nvPicPr>
          <p:cNvPr id="11" name="図 10" descr="FUJITSU-RESTRICTED"/>
          <p:cNvPicPr>
            <a:picLocks noChangeAspect="1"/>
          </p:cNvPicPr>
          <p:nvPr userDrawn="1"/>
        </p:nvPicPr>
        <p:blipFill>
          <a:blip r:embed="rId10"/>
          <a:stretch>
            <a:fillRect/>
          </a:stretch>
        </p:blipFill>
        <p:spPr bwMode="gray">
          <a:xfrm>
            <a:off x="230400" y="4863874"/>
            <a:ext cx="1292691" cy="166263"/>
          </a:xfrm>
          <a:prstGeom prst="rect">
            <a:avLst/>
          </a:prstGeom>
        </p:spPr>
      </p:pic>
      <p:pic>
        <p:nvPicPr>
          <p:cNvPr id="12" name="図 11" descr="Fujitsu"/>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bwMode="gray">
          <a:xfrm>
            <a:off x="8169274" y="180891"/>
            <a:ext cx="739862" cy="360000"/>
          </a:xfrm>
          <a:prstGeom prst="rect">
            <a:avLst/>
          </a:prstGeom>
        </p:spPr>
      </p:pic>
      <p:sp>
        <p:nvSpPr>
          <p:cNvPr id="6" name="TextBox 5"/>
          <p:cNvSpPr txBox="1"/>
          <p:nvPr userDrawn="1"/>
        </p:nvSpPr>
        <p:spPr>
          <a:xfrm>
            <a:off x="7423150" y="0"/>
            <a:ext cx="1752600" cy="137160"/>
          </a:xfrm>
          <a:prstGeom prst="rect">
            <a:avLst/>
          </a:prstGeom>
        </p:spPr>
        <p:txBody>
          <a:bodyPr horzOverflow="overflow" lIns="0" tIns="0" rIns="0" bIns="0">
            <a:spAutoFit/>
          </a:bodyPr>
          <a:lstStyle/>
          <a:p>
            <a:pPr algn="l"/>
            <a:r>
              <a:rPr lang="en-US" sz="900">
                <a:solidFill>
                  <a:srgbClr val="737373"/>
                </a:solidFill>
                <a:latin typeface="Arial" panose="020B0604020202020204" pitchFamily="34" charset="0"/>
                <a:cs typeface="Arial" panose="020B0604020202020204" pitchFamily="34" charset="0"/>
              </a:rPr>
              <a:t>Information Classification: Internal</a:t>
            </a: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p:titleStyle>
    <p:bodyStyle>
      <a:lvl1pPr marL="171450" indent="-215900" algn="l" defTabSz="685800" rtl="0" eaLnBrk="1" latinLnBrk="0" hangingPunct="1">
        <a:lnSpc>
          <a:spcPct val="90000"/>
        </a:lnSpc>
        <a:spcBef>
          <a:spcPts val="750"/>
        </a:spcBef>
        <a:buClr>
          <a:schemeClr val="accent2"/>
        </a:buClr>
        <a:buSzPct val="130000"/>
        <a:buFont typeface="Tahoma" panose="020B0604030504040204" pitchFamily="34" charset="0"/>
        <a:buChar char="○"/>
        <a:defRPr kumimoji="1" sz="22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FFE800"/>
        </a:buClr>
        <a:buSzPct val="130000"/>
        <a:buFont typeface="Tahoma" panose="020B060403050404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1">
            <a:lumMod val="50000"/>
            <a:lumOff val="50000"/>
          </a:schemeClr>
        </a:buClr>
        <a:buSzPct val="130000"/>
        <a:buFont typeface="Tahoma" panose="020B0604030504040204" pitchFamily="34" charset="0"/>
        <a:buChar char="○"/>
        <a:defRPr kumimoji="1"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50000"/>
          </a:schemeClr>
        </a:buClr>
        <a:buSzPct val="130000"/>
        <a:buFont typeface="Arial" panose="020B0604020202020204" pitchFamily="34" charset="0"/>
        <a:buChar char="●"/>
        <a:defRPr kumimoji="1"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slideLayout" Target="../slideLayouts/slideLayout20.xml"/><Relationship Id="rId1" Type="http://schemas.openxmlformats.org/officeDocument/2006/relationships/tags" Target="../tags/tag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65.png"/><Relationship Id="rId4"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0.xml"/><Relationship Id="rId1" Type="http://schemas.openxmlformats.org/officeDocument/2006/relationships/tags" Target="../tags/tag37.xml"/><Relationship Id="rId5" Type="http://schemas.openxmlformats.org/officeDocument/2006/relationships/image" Target="../media/image73.jpe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8.png"/><Relationship Id="rId4"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9.xml"/><Relationship Id="rId7" Type="http://schemas.openxmlformats.org/officeDocument/2006/relationships/image" Target="../media/image4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1.png"/><Relationship Id="rId5" Type="http://schemas.openxmlformats.org/officeDocument/2006/relationships/slideLayout" Target="../slideLayouts/slideLayout20.xml"/><Relationship Id="rId4" Type="http://schemas.openxmlformats.org/officeDocument/2006/relationships/tags" Target="../tags/tag10.xml"/><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5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50.png"/><Relationship Id="rId5" Type="http://schemas.openxmlformats.org/officeDocument/2006/relationships/slideLayout" Target="../slideLayouts/slideLayout20.xml"/><Relationship Id="rId4"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a:extLst>
              <a:ext uri="{FF2B5EF4-FFF2-40B4-BE49-F238E27FC236}">
                <a16:creationId xmlns:a16="http://schemas.microsoft.com/office/drawing/2014/main" id="{DAE7B0FD-396D-539F-C999-867F8307BA62}"/>
              </a:ext>
            </a:extLst>
          </p:cNvPr>
          <p:cNvSpPr>
            <a:spLocks noGrp="1"/>
          </p:cNvSpPr>
          <p:nvPr>
            <p:ph type="ctrTitle"/>
          </p:nvPr>
        </p:nvSpPr>
        <p:spPr/>
        <p:txBody>
          <a:bodyPr/>
          <a:lstStyle/>
          <a:p>
            <a:r>
              <a:rPr lang="ja-JP" altLang="en-US" dirty="0">
                <a:latin typeface="Meiryo UI" panose="020B0604030504040204" pitchFamily="50" charset="-128"/>
                <a:ea typeface="Meiryo UI" panose="020B0604030504040204" pitchFamily="50" charset="-128"/>
              </a:rPr>
              <a:t>診断スタック</a:t>
            </a:r>
            <a:br>
              <a:rPr lang="ja-JP" altLang="en-US" dirty="0">
                <a:latin typeface="Meiryo UI" panose="020B0604030504040204" pitchFamily="50" charset="-128"/>
                <a:ea typeface="Meiryo UI" panose="020B0604030504040204" pitchFamily="50" charset="-128"/>
              </a:rPr>
            </a:br>
            <a:endParaRPr lang="ja-JP" altLang="en-US" dirty="0">
              <a:latin typeface="Meiryo UI" panose="020B0604030504040204" pitchFamily="50" charset="-128"/>
              <a:ea typeface="Meiryo UI" panose="020B0604030504040204" pitchFamily="50" charset="-128"/>
            </a:endParaRPr>
          </a:p>
        </p:txBody>
      </p:sp>
      <p:sp>
        <p:nvSpPr>
          <p:cNvPr id="11" name="字幕 10">
            <a:extLst>
              <a:ext uri="{FF2B5EF4-FFF2-40B4-BE49-F238E27FC236}">
                <a16:creationId xmlns:a16="http://schemas.microsoft.com/office/drawing/2014/main" id="{860E46C7-E645-5414-5298-B5F156C275B0}"/>
              </a:ext>
            </a:extLst>
          </p:cNvPr>
          <p:cNvSpPr>
            <a:spLocks noGrp="1"/>
          </p:cNvSpPr>
          <p:nvPr>
            <p:ph type="subTitle" idx="1"/>
          </p:nvPr>
        </p:nvSpPr>
        <p:spPr/>
        <p:txBody>
          <a:bodyPr/>
          <a:lstStyle/>
          <a:p>
            <a:r>
              <a:rPr lang="en-US" altLang="ja-JP" dirty="0">
                <a:latin typeface="Meiryo UI" panose="020B0604030504040204" pitchFamily="50" charset="-128"/>
                <a:ea typeface="Meiryo UI" panose="020B0604030504040204" pitchFamily="50" charset="-128"/>
              </a:rPr>
              <a:t>2023/10/10</a:t>
            </a:r>
          </a:p>
          <a:p>
            <a:r>
              <a:rPr lang="en-US" altLang="ja-JP" dirty="0">
                <a:latin typeface="Meiryo UI" panose="020B0604030504040204" pitchFamily="50" charset="-128"/>
                <a:ea typeface="Meiryo UI" panose="020B0604030504040204" pitchFamily="50" charset="-128"/>
              </a:rPr>
              <a:t>FNST</a:t>
            </a:r>
          </a:p>
          <a:p>
            <a:r>
              <a:rPr lang="en-US" altLang="ja-JP" dirty="0">
                <a:latin typeface="Meiryo UI" panose="020B0604030504040204" pitchFamily="50" charset="-128"/>
                <a:ea typeface="Meiryo UI" panose="020B0604030504040204" pitchFamily="50" charset="-128"/>
              </a:rPr>
              <a:t>IV1</a:t>
            </a:r>
            <a:endParaRPr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66E74BE2-3A1F-1C5F-14BB-1BCA3B02B869}"/>
              </a:ext>
            </a:extLst>
          </p:cNvPr>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EC937EE-D5CF-A7AF-C0EC-C78B754E42AE}"/>
              </a:ext>
            </a:extLst>
          </p:cNvPr>
          <p:cNvSpPr>
            <a:spLocks noGrp="1"/>
          </p:cNvSpPr>
          <p:nvPr>
            <p:ph type="sldNum" sz="quarter" idx="4294967295"/>
          </p:nvPr>
        </p:nvSpPr>
        <p:spPr>
          <a:xfrm>
            <a:off x="0" y="4878388"/>
            <a:ext cx="539750" cy="122237"/>
          </a:xfrm>
        </p:spPr>
        <p:txBody>
          <a:bodyPr/>
          <a:lstStyle/>
          <a:p>
            <a:fld id="{4D029D89-7B63-4C94-AD4D-2E4D6BB83637}" type="slidenum">
              <a:rPr kumimoji="1" lang="ja-JP" altLang="en-US" smtClean="0">
                <a:latin typeface="Meiryo UI" panose="020B0604030504040204" pitchFamily="50" charset="-128"/>
                <a:ea typeface="Meiryo UI" panose="020B0604030504040204" pitchFamily="50" charset="-128"/>
              </a:rPr>
              <a:t>1</a:t>
            </a:fld>
            <a:endParaRPr kumimoji="1"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7387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DCM-DSP</a:t>
            </a:r>
            <a:endParaRPr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pic>
        <p:nvPicPr>
          <p:cNvPr id="13" name="图片 12"/>
          <p:cNvPicPr>
            <a:picLocks noChangeAspect="1"/>
          </p:cNvPicPr>
          <p:nvPr>
            <p:custDataLst>
              <p:tags r:id="rId1"/>
            </p:custDataLst>
          </p:nvPr>
        </p:nvPicPr>
        <p:blipFill>
          <a:blip r:embed="rId4"/>
          <a:srcRect b="5553"/>
          <a:stretch>
            <a:fillRect/>
          </a:stretch>
        </p:blipFill>
        <p:spPr>
          <a:xfrm>
            <a:off x="4343400" y="894715"/>
            <a:ext cx="4716145" cy="3402330"/>
          </a:xfrm>
          <a:prstGeom prst="rect">
            <a:avLst/>
          </a:prstGeom>
        </p:spPr>
      </p:pic>
      <p:sp>
        <p:nvSpPr>
          <p:cNvPr id="14" name="文本框 13"/>
          <p:cNvSpPr txBox="1"/>
          <p:nvPr/>
        </p:nvSpPr>
        <p:spPr>
          <a:xfrm>
            <a:off x="180340" y="894715"/>
            <a:ext cx="4163060" cy="3535045"/>
          </a:xfrm>
          <a:prstGeom prst="rect">
            <a:avLst/>
          </a:prstGeom>
          <a:noFill/>
        </p:spPr>
        <p:txBody>
          <a:bodyPr wrap="square" rtlCol="0" anchor="t">
            <a:noAutofit/>
          </a:bodyPr>
          <a:lstStyle/>
          <a:p>
            <a:pPr algn="l"/>
            <a:r>
              <a:rPr kumimoji="1" lang="en-US" altLang="zh-CN" sz="1600" b="1" dirty="0">
                <a:latin typeface="Meiryo UI" panose="020B0604030504040204" pitchFamily="50" charset="-128"/>
                <a:ea typeface="Meiryo UI" panose="020B0604030504040204" pitchFamily="50" charset="-128"/>
                <a:cs typeface="+mn-ea"/>
                <a:sym typeface="+mn-ea"/>
              </a:rPr>
              <a:t>→応答メッセージ</a:t>
            </a:r>
            <a:r>
              <a:rPr kumimoji="1" lang="ja-JP" altLang="en-US" sz="1600" b="1" dirty="0">
                <a:latin typeface="Meiryo UI" panose="020B0604030504040204" pitchFamily="50" charset="-128"/>
                <a:ea typeface="Meiryo UI" panose="020B0604030504040204" pitchFamily="50" charset="-128"/>
                <a:cs typeface="+mn-ea"/>
                <a:sym typeface="+mn-ea"/>
              </a:rPr>
              <a:t>を組み合わせる</a:t>
            </a:r>
            <a:endParaRPr kumimoji="1" lang="en-US" altLang="zh-CN" sz="1600" b="1" dirty="0">
              <a:latin typeface="Meiryo UI" panose="020B0604030504040204" pitchFamily="50" charset="-128"/>
              <a:ea typeface="Meiryo UI" panose="020B0604030504040204" pitchFamily="50" charset="-128"/>
              <a:cs typeface="+mn-ea"/>
              <a:sym typeface="+mn-ea"/>
            </a:endParaRPr>
          </a:p>
          <a:p>
            <a:pPr algn="l"/>
            <a:r>
              <a:rPr kumimoji="1" lang="zh-CN" altLang="en-US" sz="1600" dirty="0">
                <a:latin typeface="Meiryo UI" panose="020B0604030504040204" pitchFamily="50" charset="-128"/>
                <a:ea typeface="Meiryo UI" panose="020B0604030504040204" pitchFamily="50" charset="-128"/>
              </a:rPr>
              <a:t>DSPはDSDモジュールからの要求を受信し、検査を実行した後</a:t>
            </a:r>
            <a:r>
              <a:rPr kumimoji="1" lang="ja-JP" altLang="zh-CN" sz="1600" dirty="0">
                <a:latin typeface="Meiryo UI" panose="020B0604030504040204" pitchFamily="50" charset="-128"/>
                <a:ea typeface="Meiryo UI" panose="020B0604030504040204" pitchFamily="50" charset="-128"/>
              </a:rPr>
              <a:t>、</a:t>
            </a:r>
            <a:r>
              <a:rPr kumimoji="1" lang="zh-CN" altLang="en-US" sz="1600" dirty="0">
                <a:latin typeface="Meiryo UI" panose="020B0604030504040204" pitchFamily="50" charset="-128"/>
                <a:ea typeface="Meiryo UI" panose="020B0604030504040204" pitchFamily="50" charset="-128"/>
              </a:rPr>
              <a:t>特定のアクションを実行</a:t>
            </a:r>
            <a:r>
              <a:rPr kumimoji="1" lang="ja-JP" altLang="zh-CN" sz="1600" dirty="0">
                <a:latin typeface="Meiryo UI" panose="020B0604030504040204" pitchFamily="50" charset="-128"/>
                <a:ea typeface="Meiryo UI" panose="020B0604030504040204" pitchFamily="50" charset="-128"/>
              </a:rPr>
              <a:t>する。そして、</a:t>
            </a:r>
            <a:r>
              <a:rPr kumimoji="1" lang="zh-CN" altLang="en-US" sz="1600" dirty="0">
                <a:latin typeface="Meiryo UI" panose="020B0604030504040204" pitchFamily="50" charset="-128"/>
                <a:ea typeface="Meiryo UI" panose="020B0604030504040204" pitchFamily="50" charset="-128"/>
              </a:rPr>
              <a:t>DEM</a:t>
            </a:r>
            <a:r>
              <a:rPr kumimoji="1" lang="ja-JP" altLang="zh-CN" sz="1600" dirty="0">
                <a:latin typeface="Meiryo UI" panose="020B0604030504040204" pitchFamily="50" charset="-128"/>
                <a:ea typeface="Meiryo UI" panose="020B0604030504040204" pitchFamily="50" charset="-128"/>
              </a:rPr>
              <a:t>と</a:t>
            </a:r>
            <a:r>
              <a:rPr kumimoji="1" lang="zh-CN" altLang="en-US" sz="1600" dirty="0">
                <a:latin typeface="Meiryo UI" panose="020B0604030504040204" pitchFamily="50" charset="-128"/>
                <a:ea typeface="Meiryo UI" panose="020B0604030504040204" pitchFamily="50" charset="-128"/>
              </a:rPr>
              <a:t>SWCのデータを収集した後、応答メッセージを</a:t>
            </a:r>
            <a:r>
              <a:rPr kumimoji="1" lang="ja-JP" altLang="zh-CN" sz="1600" dirty="0">
                <a:latin typeface="Meiryo UI" panose="020B0604030504040204" pitchFamily="50" charset="-128"/>
                <a:ea typeface="Meiryo UI" panose="020B0604030504040204" pitchFamily="50" charset="-128"/>
              </a:rPr>
              <a:t>組み合わせて、</a:t>
            </a:r>
            <a:r>
              <a:rPr kumimoji="1" lang="zh-CN" altLang="en-US" sz="1600" dirty="0">
                <a:latin typeface="Meiryo UI" panose="020B0604030504040204" pitchFamily="50" charset="-128"/>
                <a:ea typeface="Meiryo UI" panose="020B0604030504040204" pitchFamily="50" charset="-128"/>
              </a:rPr>
              <a:t>DSDモジュールに送信する。</a:t>
            </a:r>
          </a:p>
          <a:p>
            <a:pPr algn="l"/>
            <a:endParaRPr kumimoji="1" lang="zh-CN" altLang="en-US" sz="1600" dirty="0">
              <a:latin typeface="Meiryo UI" panose="020B0604030504040204" pitchFamily="50" charset="-128"/>
              <a:ea typeface="Meiryo UI" panose="020B0604030504040204" pitchFamily="50" charset="-128"/>
            </a:endParaRPr>
          </a:p>
          <a:p>
            <a:pPr algn="l"/>
            <a:r>
              <a:rPr kumimoji="1" lang="en-US" altLang="zh-CN" sz="1600" dirty="0">
                <a:latin typeface="Meiryo UI" panose="020B0604030504040204" pitchFamily="50" charset="-128"/>
                <a:ea typeface="Meiryo UI" panose="020B0604030504040204" pitchFamily="50" charset="-128"/>
              </a:rPr>
              <a:t>1)</a:t>
            </a:r>
            <a:r>
              <a:rPr kumimoji="1" lang="zh-CN" altLang="en-US" sz="1600" dirty="0">
                <a:latin typeface="Meiryo UI" panose="020B0604030504040204" pitchFamily="50" charset="-128"/>
                <a:ea typeface="Meiryo UI" panose="020B0604030504040204" pitchFamily="50" charset="-128"/>
              </a:rPr>
              <a:t>メッセージフォーマットをチェックする（</a:t>
            </a:r>
            <a:r>
              <a:rPr kumimoji="1" lang="zh-CN" altLang="en-US" sz="1600" dirty="0">
                <a:solidFill>
                  <a:srgbClr val="FF0000"/>
                </a:solidFill>
                <a:latin typeface="Meiryo UI" panose="020B0604030504040204" pitchFamily="50" charset="-128"/>
                <a:ea typeface="Meiryo UI" panose="020B0604030504040204" pitchFamily="50" charset="-128"/>
                <a:sym typeface="+mn-ea"/>
              </a:rPr>
              <a:t>sub-function</a:t>
            </a:r>
            <a:r>
              <a:rPr kumimoji="1" lang="zh-CN" altLang="en-US" sz="1600" dirty="0">
                <a:solidFill>
                  <a:srgbClr val="FF0000"/>
                </a:solidFill>
                <a:latin typeface="Meiryo UI" panose="020B0604030504040204" pitchFamily="50" charset="-128"/>
                <a:ea typeface="Meiryo UI" panose="020B0604030504040204" pitchFamily="50" charset="-128"/>
              </a:rPr>
              <a:t>をチェック</a:t>
            </a:r>
            <a:r>
              <a:rPr kumimoji="1" lang="zh-CN" altLang="en-US" sz="1600" dirty="0">
                <a:latin typeface="Meiryo UI" panose="020B0604030504040204" pitchFamily="50" charset="-128"/>
                <a:ea typeface="Meiryo UI" panose="020B0604030504040204" pitchFamily="50" charset="-128"/>
              </a:rPr>
              <a:t>して、</a:t>
            </a:r>
            <a:r>
              <a:rPr kumimoji="1" lang="ja-JP" altLang="zh-CN" sz="1600" dirty="0">
                <a:latin typeface="Meiryo UI" panose="020B0604030504040204" pitchFamily="50" charset="-128"/>
                <a:ea typeface="Meiryo UI" panose="020B0604030504040204" pitchFamily="50" charset="-128"/>
                <a:sym typeface="+mn-ea"/>
              </a:rPr>
              <a:t>サポートできないと、</a:t>
            </a:r>
            <a:r>
              <a:rPr kumimoji="1" lang="zh-CN" altLang="en-US" sz="1600" dirty="0">
                <a:latin typeface="Meiryo UI" panose="020B0604030504040204" pitchFamily="50" charset="-128"/>
                <a:ea typeface="Meiryo UI" panose="020B0604030504040204" pitchFamily="50" charset="-128"/>
              </a:rPr>
              <a:t>NRC 0x12）</a:t>
            </a:r>
          </a:p>
          <a:p>
            <a:pPr algn="l"/>
            <a:r>
              <a:rPr kumimoji="1" lang="en-US" altLang="zh-CN" sz="1600" dirty="0">
                <a:latin typeface="Meiryo UI" panose="020B0604030504040204" pitchFamily="50" charset="-128"/>
                <a:ea typeface="Meiryo UI" panose="020B0604030504040204" pitchFamily="50" charset="-128"/>
              </a:rPr>
              <a:t>2)</a:t>
            </a:r>
            <a:r>
              <a:rPr kumimoji="1" lang="zh-CN" altLang="en-US" sz="1600" dirty="0">
                <a:solidFill>
                  <a:srgbClr val="FF0000"/>
                </a:solidFill>
                <a:latin typeface="Meiryo UI" panose="020B0604030504040204" pitchFamily="50" charset="-128"/>
                <a:ea typeface="Meiryo UI" panose="020B0604030504040204" pitchFamily="50" charset="-128"/>
              </a:rPr>
              <a:t>特定サービスの</a:t>
            </a:r>
            <a:r>
              <a:rPr kumimoji="1" lang="zh-CN" altLang="en-US" sz="1600" dirty="0">
                <a:solidFill>
                  <a:srgbClr val="FF0000"/>
                </a:solidFill>
                <a:latin typeface="Meiryo UI" panose="020B0604030504040204" pitchFamily="50" charset="-128"/>
                <a:ea typeface="Meiryo UI" panose="020B0604030504040204" pitchFamily="50" charset="-128"/>
                <a:sym typeface="+mn-ea"/>
              </a:rPr>
              <a:t>処理</a:t>
            </a:r>
            <a:r>
              <a:rPr kumimoji="1" lang="zh-CN" altLang="en-US" sz="1600" dirty="0">
                <a:latin typeface="Meiryo UI" panose="020B0604030504040204" pitchFamily="50" charset="-128"/>
                <a:ea typeface="Meiryo UI" panose="020B0604030504040204" pitchFamily="50" charset="-128"/>
              </a:rPr>
              <a:t>(</a:t>
            </a:r>
            <a:r>
              <a:rPr kumimoji="1" lang="ja-JP" altLang="zh-CN" sz="1600" dirty="0">
                <a:latin typeface="Meiryo UI" panose="020B0604030504040204" pitchFamily="50" charset="-128"/>
                <a:ea typeface="Meiryo UI" panose="020B0604030504040204" pitchFamily="50" charset="-128"/>
              </a:rPr>
              <a:t>例えば、サービス</a:t>
            </a:r>
            <a:r>
              <a:rPr kumimoji="1" lang="zh-CN" altLang="en-US" sz="1600" dirty="0">
                <a:latin typeface="Meiryo UI" panose="020B0604030504040204" pitchFamily="50" charset="-128"/>
                <a:ea typeface="Meiryo UI" panose="020B0604030504040204" pitchFamily="50" charset="-128"/>
              </a:rPr>
              <a:t>0x19 </a:t>
            </a:r>
            <a:r>
              <a:rPr kumimoji="1" lang="ja-JP" altLang="zh-CN" sz="1600" dirty="0">
                <a:latin typeface="Meiryo UI" panose="020B0604030504040204" pitchFamily="50" charset="-128"/>
                <a:ea typeface="Meiryo UI" panose="020B0604030504040204" pitchFamily="50" charset="-128"/>
              </a:rPr>
              <a:t>や</a:t>
            </a:r>
            <a:r>
              <a:rPr kumimoji="1" lang="zh-CN" altLang="en-US" sz="1600" dirty="0">
                <a:latin typeface="Meiryo UI" panose="020B0604030504040204" pitchFamily="50" charset="-128"/>
                <a:ea typeface="Meiryo UI" panose="020B0604030504040204" pitchFamily="50" charset="-128"/>
              </a:rPr>
              <a:t>0x 10)</a:t>
            </a:r>
            <a:r>
              <a:rPr kumimoji="1" lang="zh-CN" altLang="en-US" sz="1600" dirty="0">
                <a:latin typeface="Meiryo UI" panose="020B0604030504040204" pitchFamily="50" charset="-128"/>
                <a:ea typeface="Meiryo UI" panose="020B0604030504040204" pitchFamily="50" charset="-128"/>
                <a:sym typeface="+mn-ea"/>
              </a:rPr>
              <a:t>、</a:t>
            </a:r>
            <a:r>
              <a:rPr kumimoji="1" lang="zh-CN" altLang="en-US" sz="1600" dirty="0">
                <a:latin typeface="Meiryo UI" panose="020B0604030504040204" pitchFamily="50" charset="-128"/>
                <a:ea typeface="Meiryo UI" panose="020B0604030504040204" pitchFamily="50" charset="-128"/>
              </a:rPr>
              <a:t>処理後、レスポンスメッセージを組み合わせる</a:t>
            </a:r>
          </a:p>
        </p:txBody>
      </p:sp>
      <p:sp>
        <p:nvSpPr>
          <p:cNvPr id="9" name="Rectangle 8"/>
          <p:cNvSpPr/>
          <p:nvPr>
            <p:custDataLst>
              <p:tags r:id="rId2"/>
            </p:custDataLst>
          </p:nvPr>
        </p:nvSpPr>
        <p:spPr>
          <a:xfrm>
            <a:off x="5414645" y="785495"/>
            <a:ext cx="1191895" cy="275336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25669276-38E6-910E-3819-2E7BCC531A67}"/>
              </a:ext>
            </a:extLst>
          </p:cNvPr>
          <p:cNvSpPr>
            <a:spLocks noGrp="1"/>
          </p:cNvSpPr>
          <p:nvPr>
            <p:ph type="sldNum" sz="quarter" idx="12"/>
          </p:nvPr>
        </p:nvSpPr>
        <p:spPr/>
        <p:txBody>
          <a:bodyPr/>
          <a:lstStyle/>
          <a:p>
            <a:fld id="{4D029D89-7B63-4C94-AD4D-2E4D6BB83637}" type="slidenum">
              <a:rPr kumimoji="1" lang="ja-JP" altLang="en-US" smtClean="0"/>
              <a:t>10</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DCM-DSP</a:t>
            </a:r>
            <a:r>
              <a:rPr lang="ja-JP" altLang="en-US" dirty="0">
                <a:latin typeface="Meiryo UI" panose="020B0604030504040204" pitchFamily="50" charset="-128"/>
                <a:ea typeface="Meiryo UI" panose="020B0604030504040204" pitchFamily="50" charset="-128"/>
              </a:rPr>
              <a:t>配置</a:t>
            </a:r>
            <a:endParaRPr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pic>
        <p:nvPicPr>
          <p:cNvPr id="5" name="图片 4">
            <a:extLst>
              <a:ext uri="{FF2B5EF4-FFF2-40B4-BE49-F238E27FC236}">
                <a16:creationId xmlns:a16="http://schemas.microsoft.com/office/drawing/2014/main" id="{42B86685-36EF-F473-5D43-27F2E5F12307}"/>
              </a:ext>
            </a:extLst>
          </p:cNvPr>
          <p:cNvPicPr>
            <a:picLocks noChangeAspect="1"/>
          </p:cNvPicPr>
          <p:nvPr/>
        </p:nvPicPr>
        <p:blipFill rotWithShape="1">
          <a:blip r:embed="rId3"/>
          <a:srcRect l="6845"/>
          <a:stretch/>
        </p:blipFill>
        <p:spPr>
          <a:xfrm>
            <a:off x="358726" y="907293"/>
            <a:ext cx="1209884" cy="1566703"/>
          </a:xfrm>
          <a:prstGeom prst="rect">
            <a:avLst/>
          </a:prstGeom>
        </p:spPr>
      </p:pic>
      <p:pic>
        <p:nvPicPr>
          <p:cNvPr id="3074" name="Picture 2">
            <a:extLst>
              <a:ext uri="{FF2B5EF4-FFF2-40B4-BE49-F238E27FC236}">
                <a16:creationId xmlns:a16="http://schemas.microsoft.com/office/drawing/2014/main" id="{37428E8F-AB3F-7E1E-542C-B9AB4D38F8D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8308"/>
          <a:stretch/>
        </p:blipFill>
        <p:spPr bwMode="auto">
          <a:xfrm>
            <a:off x="2648222" y="852360"/>
            <a:ext cx="2616504" cy="17179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a:extLst>
              <a:ext uri="{FF2B5EF4-FFF2-40B4-BE49-F238E27FC236}">
                <a16:creationId xmlns:a16="http://schemas.microsoft.com/office/drawing/2014/main" id="{9C1CBB87-F18B-ACA6-E66A-9DBA386A0EB4}"/>
              </a:ext>
            </a:extLst>
          </p:cNvPr>
          <p:cNvCxnSpPr>
            <a:cxnSpLocks/>
          </p:cNvCxnSpPr>
          <p:nvPr/>
        </p:nvCxnSpPr>
        <p:spPr>
          <a:xfrm>
            <a:off x="1055077" y="949569"/>
            <a:ext cx="1505243" cy="6330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8">
            <a:extLst>
              <a:ext uri="{FF2B5EF4-FFF2-40B4-BE49-F238E27FC236}">
                <a16:creationId xmlns:a16="http://schemas.microsoft.com/office/drawing/2014/main" id="{42F6203E-B003-0AC7-5F26-E2BA56096402}"/>
              </a:ext>
            </a:extLst>
          </p:cNvPr>
          <p:cNvSpPr/>
          <p:nvPr>
            <p:custDataLst>
              <p:tags r:id="rId1"/>
            </p:custDataLst>
          </p:nvPr>
        </p:nvSpPr>
        <p:spPr>
          <a:xfrm>
            <a:off x="2609290" y="1581424"/>
            <a:ext cx="2558935" cy="25985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15" name="文本框 14">
            <a:extLst>
              <a:ext uri="{FF2B5EF4-FFF2-40B4-BE49-F238E27FC236}">
                <a16:creationId xmlns:a16="http://schemas.microsoft.com/office/drawing/2014/main" id="{C9080BA7-5C15-4EA4-457F-30A95C8C9324}"/>
              </a:ext>
            </a:extLst>
          </p:cNvPr>
          <p:cNvSpPr txBox="1"/>
          <p:nvPr/>
        </p:nvSpPr>
        <p:spPr>
          <a:xfrm>
            <a:off x="2531364" y="2711281"/>
            <a:ext cx="3145271" cy="259858"/>
          </a:xfrm>
          <a:prstGeom prst="rect">
            <a:avLst/>
          </a:prstGeom>
          <a:noFill/>
        </p:spPr>
        <p:txBody>
          <a:bodyPr wrap="square" rtlCol="0" anchor="t">
            <a:noAutofit/>
          </a:bodyPr>
          <a:lstStyle/>
          <a:p>
            <a:pPr algn="l">
              <a:buClrTx/>
              <a:buSzTx/>
              <a:buFontTx/>
            </a:pPr>
            <a:r>
              <a:rPr kumimoji="1" lang="en-US" altLang="zh-CN" sz="1200" dirty="0">
                <a:latin typeface="Meiryo UI" panose="020B0604030504040204" pitchFamily="50" charset="-128"/>
                <a:ea typeface="Meiryo UI" panose="020B0604030504040204" pitchFamily="50" charset="-128"/>
              </a:rPr>
              <a:t>22/2A</a:t>
            </a:r>
            <a:r>
              <a:rPr kumimoji="1" lang="ja-JP" altLang="en-US" sz="1200" dirty="0">
                <a:latin typeface="Meiryo UI" panose="020B0604030504040204" pitchFamily="50" charset="-128"/>
                <a:ea typeface="Meiryo UI" panose="020B0604030504040204" pitchFamily="50" charset="-128"/>
              </a:rPr>
              <a:t>サービスで、</a:t>
            </a:r>
            <a:r>
              <a:rPr kumimoji="1" lang="en-US" altLang="ja-JP" sz="1200" dirty="0">
                <a:latin typeface="Meiryo UI" panose="020B0604030504040204" pitchFamily="50" charset="-128"/>
                <a:ea typeface="Meiryo UI" panose="020B0604030504040204" pitchFamily="50" charset="-128"/>
              </a:rPr>
              <a:t>did</a:t>
            </a:r>
            <a:r>
              <a:rPr kumimoji="1" lang="ja-JP" altLang="en-US" sz="1200" dirty="0">
                <a:latin typeface="Meiryo UI" panose="020B0604030504040204" pitchFamily="50" charset="-128"/>
                <a:ea typeface="Meiryo UI" panose="020B0604030504040204" pitchFamily="50" charset="-128"/>
              </a:rPr>
              <a:t>を読む最大値</a:t>
            </a: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600" dirty="0">
              <a:latin typeface="Meiryo UI" panose="020B0604030504040204" pitchFamily="50" charset="-128"/>
              <a:ea typeface="Meiryo UI" panose="020B0604030504040204" pitchFamily="50" charset="-128"/>
            </a:endParaRPr>
          </a:p>
          <a:p>
            <a:pPr algn="l">
              <a:buClrTx/>
              <a:buSzTx/>
              <a:buFontTx/>
            </a:pPr>
            <a:endParaRPr kumimoji="1" lang="en-US" altLang="zh-CN" sz="1400" dirty="0">
              <a:latin typeface="Meiryo UI" panose="020B0604030504040204" pitchFamily="50" charset="-128"/>
              <a:ea typeface="Meiryo UI" panose="020B0604030504040204" pitchFamily="50" charset="-128"/>
            </a:endParaRPr>
          </a:p>
          <a:p>
            <a:pPr algn="l">
              <a:buClrTx/>
              <a:buSzTx/>
              <a:buFontTx/>
            </a:pPr>
            <a:endParaRPr kumimoji="1" lang="zh-CN" altLang="en-US" sz="1400" dirty="0">
              <a:latin typeface="Meiryo UI" panose="020B0604030504040204" pitchFamily="50" charset="-128"/>
              <a:ea typeface="Meiryo UI" panose="020B0604030504040204" pitchFamily="50" charset="-128"/>
            </a:endParaRPr>
          </a:p>
        </p:txBody>
      </p:sp>
      <p:pic>
        <p:nvPicPr>
          <p:cNvPr id="16" name="图片 15">
            <a:extLst>
              <a:ext uri="{FF2B5EF4-FFF2-40B4-BE49-F238E27FC236}">
                <a16:creationId xmlns:a16="http://schemas.microsoft.com/office/drawing/2014/main" id="{95C0F607-B804-2396-0463-388550E6947F}"/>
              </a:ext>
            </a:extLst>
          </p:cNvPr>
          <p:cNvPicPr>
            <a:picLocks noChangeAspect="1"/>
          </p:cNvPicPr>
          <p:nvPr/>
        </p:nvPicPr>
        <p:blipFill rotWithShape="1">
          <a:blip r:embed="rId5"/>
          <a:srcRect r="28902" b="27661"/>
          <a:stretch/>
        </p:blipFill>
        <p:spPr>
          <a:xfrm>
            <a:off x="5778455" y="817090"/>
            <a:ext cx="2833255" cy="908427"/>
          </a:xfrm>
          <a:prstGeom prst="rect">
            <a:avLst/>
          </a:prstGeom>
        </p:spPr>
      </p:pic>
      <p:pic>
        <p:nvPicPr>
          <p:cNvPr id="3076" name="Picture 4">
            <a:extLst>
              <a:ext uri="{FF2B5EF4-FFF2-40B4-BE49-F238E27FC236}">
                <a16:creationId xmlns:a16="http://schemas.microsoft.com/office/drawing/2014/main" id="{40E7E049-AF30-24F8-53F1-988F32553ED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3146"/>
          <a:stretch/>
        </p:blipFill>
        <p:spPr bwMode="auto">
          <a:xfrm>
            <a:off x="3650673" y="3405340"/>
            <a:ext cx="2764993" cy="4486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0878724-9451-3B4B-E527-1E936D22376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3333"/>
          <a:stretch/>
        </p:blipFill>
        <p:spPr bwMode="auto">
          <a:xfrm>
            <a:off x="5778455" y="1753889"/>
            <a:ext cx="2461793" cy="908427"/>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A4CE9232-B472-4C8A-2AF6-1C575BDCF829}"/>
              </a:ext>
            </a:extLst>
          </p:cNvPr>
          <p:cNvSpPr txBox="1"/>
          <p:nvPr/>
        </p:nvSpPr>
        <p:spPr>
          <a:xfrm>
            <a:off x="5608438" y="2724619"/>
            <a:ext cx="3305162" cy="554267"/>
          </a:xfrm>
          <a:prstGeom prst="rect">
            <a:avLst/>
          </a:prstGeom>
          <a:noFill/>
        </p:spPr>
        <p:txBody>
          <a:bodyPr wrap="square" rtlCol="0" anchor="t">
            <a:noAutofit/>
          </a:bodyPr>
          <a:lstStyle/>
          <a:p>
            <a:pPr algn="l">
              <a:buClrTx/>
              <a:buSzTx/>
              <a:buFontTx/>
            </a:pPr>
            <a:r>
              <a:rPr kumimoji="1" lang="en-US" altLang="ja-JP" sz="1200" dirty="0">
                <a:latin typeface="Meiryo UI" panose="020B0604030504040204" pitchFamily="50" charset="-128"/>
                <a:ea typeface="Meiryo UI" panose="020B0604030504040204" pitchFamily="50" charset="-128"/>
              </a:rPr>
              <a:t>22/31/27/10</a:t>
            </a:r>
            <a:r>
              <a:rPr kumimoji="1" lang="ja-JP" altLang="en-US" sz="1200" dirty="0">
                <a:latin typeface="Meiryo UI" panose="020B0604030504040204" pitchFamily="50" charset="-128"/>
                <a:ea typeface="Meiryo UI" panose="020B0604030504040204" pitchFamily="50" charset="-128"/>
              </a:rPr>
              <a:t>などを配置する</a:t>
            </a:r>
            <a:endParaRPr kumimoji="1" lang="en-US" altLang="ja-JP" sz="1200" dirty="0">
              <a:latin typeface="Meiryo UI" panose="020B0604030504040204" pitchFamily="50" charset="-128"/>
              <a:ea typeface="Meiryo UI" panose="020B0604030504040204" pitchFamily="50" charset="-128"/>
            </a:endParaRPr>
          </a:p>
          <a:p>
            <a:pPr algn="l">
              <a:buClrTx/>
              <a:buSzTx/>
              <a:buFontTx/>
            </a:pPr>
            <a:r>
              <a:rPr kumimoji="1" lang="en-US" altLang="ja-JP" sz="1200" dirty="0">
                <a:latin typeface="Meiryo UI" panose="020B0604030504040204" pitchFamily="50" charset="-128"/>
                <a:ea typeface="Meiryo UI" panose="020B0604030504040204" pitchFamily="50" charset="-128"/>
              </a:rPr>
              <a:t>(CDD</a:t>
            </a:r>
            <a:r>
              <a:rPr kumimoji="1" lang="ja-JP" altLang="en-US" sz="1200" dirty="0">
                <a:latin typeface="Meiryo UI" panose="020B0604030504040204" pitchFamily="50" charset="-128"/>
                <a:ea typeface="Meiryo UI" panose="020B0604030504040204" pitchFamily="50" charset="-128"/>
              </a:rPr>
              <a:t>を導入した後で、チェックのみで、設定は不要</a:t>
            </a:r>
            <a:r>
              <a:rPr kumimoji="1" lang="en-US" altLang="ja-JP" sz="1200" dirty="0">
                <a:latin typeface="Meiryo UI" panose="020B0604030504040204" pitchFamily="50" charset="-128"/>
                <a:ea typeface="Meiryo UI" panose="020B0604030504040204" pitchFamily="50" charset="-128"/>
              </a:rPr>
              <a:t>)</a:t>
            </a:r>
          </a:p>
          <a:p>
            <a:pPr algn="l">
              <a:buClrTx/>
              <a:buSzTx/>
              <a:buFontTx/>
            </a:pPr>
            <a:endParaRPr kumimoji="1" lang="en-US" altLang="zh-CN" sz="1400" dirty="0">
              <a:latin typeface="Meiryo UI" panose="020B0604030504040204" pitchFamily="50" charset="-128"/>
              <a:ea typeface="Meiryo UI" panose="020B0604030504040204" pitchFamily="50" charset="-128"/>
            </a:endParaRPr>
          </a:p>
          <a:p>
            <a:pPr algn="l">
              <a:buClrTx/>
              <a:buSzTx/>
              <a:buFontTx/>
            </a:pPr>
            <a:endParaRPr kumimoji="1" lang="zh-CN" altLang="en-US" sz="1400" dirty="0">
              <a:latin typeface="Meiryo UI" panose="020B0604030504040204" pitchFamily="50" charset="-128"/>
              <a:ea typeface="Meiryo UI" panose="020B0604030504040204" pitchFamily="50" charset="-128"/>
            </a:endParaRPr>
          </a:p>
        </p:txBody>
      </p:sp>
      <p:sp>
        <p:nvSpPr>
          <p:cNvPr id="18" name="文本框 17">
            <a:extLst>
              <a:ext uri="{FF2B5EF4-FFF2-40B4-BE49-F238E27FC236}">
                <a16:creationId xmlns:a16="http://schemas.microsoft.com/office/drawing/2014/main" id="{97657B74-C795-CF41-21EE-3E5FD083C317}"/>
              </a:ext>
            </a:extLst>
          </p:cNvPr>
          <p:cNvSpPr txBox="1"/>
          <p:nvPr/>
        </p:nvSpPr>
        <p:spPr>
          <a:xfrm>
            <a:off x="3825931" y="4170390"/>
            <a:ext cx="2705497" cy="690229"/>
          </a:xfrm>
          <a:prstGeom prst="rect">
            <a:avLst/>
          </a:prstGeom>
          <a:noFill/>
        </p:spPr>
        <p:txBody>
          <a:bodyPr wrap="square" rtlCol="0" anchor="t">
            <a:noAutofit/>
          </a:bodyPr>
          <a:lstStyle/>
          <a:p>
            <a:pPr algn="l">
              <a:buClrTx/>
              <a:buSzTx/>
              <a:buFontTx/>
            </a:pPr>
            <a:r>
              <a:rPr kumimoji="1" lang="en-US" altLang="ja-JP" sz="1200" dirty="0">
                <a:latin typeface="Meiryo UI" panose="020B0604030504040204" pitchFamily="50" charset="-128"/>
                <a:ea typeface="Meiryo UI" panose="020B0604030504040204" pitchFamily="50" charset="-128"/>
              </a:rPr>
              <a:t>28</a:t>
            </a:r>
            <a:r>
              <a:rPr kumimoji="1" lang="ja-JP" altLang="en-US" sz="1200" dirty="0">
                <a:latin typeface="Meiryo UI" panose="020B0604030504040204" pitchFamily="50" charset="-128"/>
                <a:ea typeface="Meiryo UI" panose="020B0604030504040204" pitchFamily="50" charset="-128"/>
              </a:rPr>
              <a:t>サービスをサポートすると、</a:t>
            </a:r>
            <a:r>
              <a:rPr kumimoji="1" lang="en-US" altLang="ja-JP" sz="1200" dirty="0">
                <a:latin typeface="Meiryo UI" panose="020B0604030504040204" pitchFamily="50" charset="-128"/>
                <a:ea typeface="Meiryo UI" panose="020B0604030504040204" pitchFamily="50" charset="-128"/>
              </a:rPr>
              <a:t>BSWM</a:t>
            </a:r>
            <a:r>
              <a:rPr kumimoji="1" lang="ja-JP" altLang="en-US" sz="1200" dirty="0">
                <a:latin typeface="Meiryo UI" panose="020B0604030504040204" pitchFamily="50" charset="-128"/>
                <a:ea typeface="Meiryo UI" panose="020B0604030504040204" pitchFamily="50" charset="-128"/>
              </a:rPr>
              <a:t>を通して、</a:t>
            </a:r>
            <a:r>
              <a:rPr kumimoji="1" lang="en-US" altLang="ja-JP" sz="1200" dirty="0">
                <a:latin typeface="Meiryo UI" panose="020B0604030504040204" pitchFamily="50" charset="-128"/>
                <a:ea typeface="Meiryo UI" panose="020B0604030504040204" pitchFamily="50" charset="-128"/>
              </a:rPr>
              <a:t>COM</a:t>
            </a:r>
            <a:r>
              <a:rPr kumimoji="1" lang="ja-JP" altLang="en-US" sz="1200" dirty="0">
                <a:latin typeface="Meiryo UI" panose="020B0604030504040204" pitchFamily="50" charset="-128"/>
                <a:ea typeface="Meiryo UI" panose="020B0604030504040204" pitchFamily="50" charset="-128"/>
              </a:rPr>
              <a:t>モードをコントロールする</a:t>
            </a:r>
            <a:endParaRPr kumimoji="1" lang="en-US" altLang="zh-CN" sz="1400" dirty="0">
              <a:latin typeface="Meiryo UI" panose="020B0604030504040204" pitchFamily="50" charset="-128"/>
              <a:ea typeface="Meiryo UI" panose="020B0604030504040204" pitchFamily="50" charset="-128"/>
            </a:endParaRPr>
          </a:p>
          <a:p>
            <a:pPr algn="l">
              <a:buClrTx/>
              <a:buSzTx/>
              <a:buFontTx/>
            </a:pPr>
            <a:endParaRPr kumimoji="1" lang="zh-CN" altLang="en-US" sz="1400" dirty="0">
              <a:latin typeface="Meiryo UI" panose="020B0604030504040204" pitchFamily="50" charset="-128"/>
              <a:ea typeface="Meiryo UI" panose="020B0604030504040204" pitchFamily="50" charset="-128"/>
            </a:endParaRPr>
          </a:p>
        </p:txBody>
      </p:sp>
      <p:pic>
        <p:nvPicPr>
          <p:cNvPr id="3080" name="Picture 8">
            <a:extLst>
              <a:ext uri="{FF2B5EF4-FFF2-40B4-BE49-F238E27FC236}">
                <a16:creationId xmlns:a16="http://schemas.microsoft.com/office/drawing/2014/main" id="{0E48D987-D778-40C0-2462-2632E2BF1F5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38" t="1400" r="23090" b="9597"/>
          <a:stretch/>
        </p:blipFill>
        <p:spPr bwMode="auto">
          <a:xfrm>
            <a:off x="35417" y="3032365"/>
            <a:ext cx="3790515" cy="1828254"/>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3B6F641D-8A1C-567C-2212-B7862F98FB76}"/>
              </a:ext>
            </a:extLst>
          </p:cNvPr>
          <p:cNvPicPr>
            <a:picLocks noChangeAspect="1"/>
          </p:cNvPicPr>
          <p:nvPr/>
        </p:nvPicPr>
        <p:blipFill rotWithShape="1">
          <a:blip r:embed="rId9"/>
          <a:srcRect r="45172"/>
          <a:stretch/>
        </p:blipFill>
        <p:spPr>
          <a:xfrm>
            <a:off x="5898607" y="3403837"/>
            <a:ext cx="3085161" cy="554267"/>
          </a:xfrm>
          <a:prstGeom prst="rect">
            <a:avLst/>
          </a:prstGeom>
        </p:spPr>
      </p:pic>
      <p:sp>
        <p:nvSpPr>
          <p:cNvPr id="20" name="文本框 19">
            <a:extLst>
              <a:ext uri="{FF2B5EF4-FFF2-40B4-BE49-F238E27FC236}">
                <a16:creationId xmlns:a16="http://schemas.microsoft.com/office/drawing/2014/main" id="{58B44E5F-9B4B-487F-97BB-B7BFB9F32B06}"/>
              </a:ext>
            </a:extLst>
          </p:cNvPr>
          <p:cNvSpPr txBox="1"/>
          <p:nvPr/>
        </p:nvSpPr>
        <p:spPr>
          <a:xfrm>
            <a:off x="6467558" y="4153852"/>
            <a:ext cx="2297777" cy="345115"/>
          </a:xfrm>
          <a:prstGeom prst="rect">
            <a:avLst/>
          </a:prstGeom>
          <a:noFill/>
        </p:spPr>
        <p:txBody>
          <a:bodyPr wrap="square" rtlCol="0" anchor="t">
            <a:noAutofit/>
          </a:bodyPr>
          <a:lstStyle/>
          <a:p>
            <a:pPr algn="l">
              <a:buClrTx/>
              <a:buSzTx/>
              <a:buFontTx/>
            </a:pPr>
            <a:r>
              <a:rPr kumimoji="1" lang="en-US" altLang="ja-JP" sz="1200" dirty="0">
                <a:latin typeface="Meiryo UI" panose="020B0604030504040204" pitchFamily="50" charset="-128"/>
                <a:ea typeface="Meiryo UI" panose="020B0604030504040204" pitchFamily="50" charset="-128"/>
              </a:rPr>
              <a:t>85</a:t>
            </a:r>
            <a:r>
              <a:rPr kumimoji="1" lang="ja-JP" altLang="en-US" sz="1200" dirty="0">
                <a:latin typeface="Meiryo UI" panose="020B0604030504040204" pitchFamily="50" charset="-128"/>
                <a:ea typeface="Meiryo UI" panose="020B0604030504040204" pitchFamily="50" charset="-128"/>
              </a:rPr>
              <a:t>サービスに関する配置</a:t>
            </a:r>
            <a:endParaRPr kumimoji="1" lang="zh-CN" altLang="en-US" sz="1400" dirty="0">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42C0155F-07BC-3B48-B19E-9079FD3CC6C9}"/>
              </a:ext>
            </a:extLst>
          </p:cNvPr>
          <p:cNvSpPr>
            <a:spLocks noGrp="1"/>
          </p:cNvSpPr>
          <p:nvPr>
            <p:ph type="sldNum" sz="quarter" idx="12"/>
          </p:nvPr>
        </p:nvSpPr>
        <p:spPr/>
        <p:txBody>
          <a:bodyPr/>
          <a:lstStyle/>
          <a:p>
            <a:fld id="{4D029D89-7B63-4C94-AD4D-2E4D6BB83637}" type="slidenum">
              <a:rPr kumimoji="1" lang="ja-JP" altLang="en-US" smtClean="0"/>
              <a:t>11</a:t>
            </a:fld>
            <a:endParaRPr kumimoji="1" lang="ja-JP" altLang="en-US"/>
          </a:p>
        </p:txBody>
      </p:sp>
    </p:spTree>
    <p:extLst>
      <p:ext uri="{BB962C8B-B14F-4D97-AF65-F5344CB8AC3E}">
        <p14:creationId xmlns:p14="http://schemas.microsoft.com/office/powerpoint/2010/main" val="179991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DCM-general</a:t>
            </a:r>
            <a:r>
              <a:rPr lang="ja-JP" altLang="en-US" dirty="0">
                <a:latin typeface="Meiryo UI" panose="020B0604030504040204" pitchFamily="50" charset="-128"/>
                <a:ea typeface="Meiryo UI" panose="020B0604030504040204" pitchFamily="50" charset="-128"/>
              </a:rPr>
              <a:t>配置</a:t>
            </a:r>
            <a:endParaRPr dirty="0">
              <a:latin typeface="Meiryo UI" panose="020B0604030504040204" pitchFamily="50" charset="-128"/>
              <a:ea typeface="Meiryo UI" panose="020B0604030504040204" pitchFamily="50" charset="-128"/>
            </a:endParaRPr>
          </a:p>
        </p:txBody>
      </p:sp>
      <p:pic>
        <p:nvPicPr>
          <p:cNvPr id="4098" name="Picture 2">
            <a:extLst>
              <a:ext uri="{FF2B5EF4-FFF2-40B4-BE49-F238E27FC236}">
                <a16:creationId xmlns:a16="http://schemas.microsoft.com/office/drawing/2014/main" id="{0E287D9C-23DF-FE1F-CB0E-AD6DD0101C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22"/>
          <a:stretch/>
        </p:blipFill>
        <p:spPr bwMode="auto">
          <a:xfrm>
            <a:off x="4397607" y="810490"/>
            <a:ext cx="4547523" cy="40386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8">
            <a:extLst>
              <a:ext uri="{FF2B5EF4-FFF2-40B4-BE49-F238E27FC236}">
                <a16:creationId xmlns:a16="http://schemas.microsoft.com/office/drawing/2014/main" id="{D1A7E264-1DC2-8A0C-4A8F-49608C5BC2DE}"/>
              </a:ext>
            </a:extLst>
          </p:cNvPr>
          <p:cNvSpPr/>
          <p:nvPr>
            <p:custDataLst>
              <p:tags r:id="rId1"/>
            </p:custDataLst>
          </p:nvPr>
        </p:nvSpPr>
        <p:spPr>
          <a:xfrm>
            <a:off x="4327254" y="1955497"/>
            <a:ext cx="3071073" cy="24044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6" name="Rectangle 8">
            <a:extLst>
              <a:ext uri="{FF2B5EF4-FFF2-40B4-BE49-F238E27FC236}">
                <a16:creationId xmlns:a16="http://schemas.microsoft.com/office/drawing/2014/main" id="{8010B655-0EE3-C46B-B753-DE23A672AC27}"/>
              </a:ext>
            </a:extLst>
          </p:cNvPr>
          <p:cNvSpPr/>
          <p:nvPr>
            <p:custDataLst>
              <p:tags r:id="rId2"/>
            </p:custDataLst>
          </p:nvPr>
        </p:nvSpPr>
        <p:spPr>
          <a:xfrm>
            <a:off x="4327253" y="3022297"/>
            <a:ext cx="3071073" cy="17810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8" name="文本框 7">
            <a:extLst>
              <a:ext uri="{FF2B5EF4-FFF2-40B4-BE49-F238E27FC236}">
                <a16:creationId xmlns:a16="http://schemas.microsoft.com/office/drawing/2014/main" id="{EB78FC24-D135-CD10-F405-B86500998F12}"/>
              </a:ext>
            </a:extLst>
          </p:cNvPr>
          <p:cNvSpPr txBox="1"/>
          <p:nvPr/>
        </p:nvSpPr>
        <p:spPr>
          <a:xfrm>
            <a:off x="198870" y="931761"/>
            <a:ext cx="3915930" cy="2642712"/>
          </a:xfrm>
          <a:prstGeom prst="rect">
            <a:avLst/>
          </a:prstGeom>
          <a:noFill/>
        </p:spPr>
        <p:txBody>
          <a:bodyPr wrap="square" rtlCol="0" anchor="t">
            <a:noAutofit/>
          </a:bodyPr>
          <a:lstStyle/>
          <a:p>
            <a:pPr algn="l">
              <a:buClrTx/>
              <a:buSzTx/>
              <a:buFontTx/>
            </a:pPr>
            <a:r>
              <a:rPr kumimoji="1" lang="en-US" altLang="zh-CN" sz="1200" dirty="0" err="1">
                <a:latin typeface="Meiryo UI" panose="020B0604030504040204" pitchFamily="50" charset="-128"/>
                <a:ea typeface="Meiryo UI" panose="020B0604030504040204" pitchFamily="50" charset="-128"/>
              </a:rPr>
              <a:t>DspDataDefaultEndianness</a:t>
            </a:r>
            <a:r>
              <a:rPr kumimoji="1" lang="en-US" altLang="ja-JP" sz="1200" dirty="0" err="1">
                <a:latin typeface="Meiryo UI" panose="020B0604030504040204" pitchFamily="50" charset="-128"/>
                <a:ea typeface="Meiryo UI" panose="020B0604030504040204" pitchFamily="50" charset="-128"/>
              </a:rPr>
              <a:t>:Little</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big</a:t>
            </a:r>
            <a:r>
              <a:rPr kumimoji="1" lang="ja-JP" altLang="en-US" sz="1200" dirty="0">
                <a:latin typeface="Meiryo UI" panose="020B0604030504040204" pitchFamily="50" charset="-128"/>
                <a:ea typeface="Meiryo UI" panose="020B0604030504040204" pitchFamily="50" charset="-128"/>
              </a:rPr>
              <a:t>　</a:t>
            </a:r>
            <a:endParaRPr kumimoji="1" lang="en-US" altLang="ja-JP" sz="1200" dirty="0">
              <a:latin typeface="Meiryo UI" panose="020B0604030504040204" pitchFamily="50" charset="-128"/>
              <a:ea typeface="Meiryo UI" panose="020B0604030504040204" pitchFamily="50" charset="-128"/>
            </a:endParaRPr>
          </a:p>
          <a:p>
            <a:pPr algn="l">
              <a:buClrTx/>
              <a:buSzTx/>
              <a:buFontTx/>
            </a:pPr>
            <a:endParaRPr kumimoji="1" lang="en-US" altLang="zh-CN" sz="1600" dirty="0">
              <a:latin typeface="Meiryo UI" panose="020B0604030504040204" pitchFamily="50" charset="-128"/>
              <a:ea typeface="Meiryo UI" panose="020B0604030504040204" pitchFamily="50" charset="-128"/>
            </a:endParaRPr>
          </a:p>
          <a:p>
            <a:pPr algn="l">
              <a:buClrTx/>
              <a:buSzTx/>
              <a:buFontTx/>
            </a:pPr>
            <a:r>
              <a:rPr kumimoji="1" lang="en-US" altLang="zh-CN" sz="1200" dirty="0" err="1">
                <a:latin typeface="Meiryo UI" panose="020B0604030504040204" pitchFamily="50" charset="-128"/>
                <a:ea typeface="Meiryo UI" panose="020B0604030504040204" pitchFamily="50" charset="-128"/>
              </a:rPr>
              <a:t>RequestSupplierNotificationEnabled</a:t>
            </a:r>
            <a:r>
              <a:rPr kumimoji="1" lang="en-US" altLang="ja-JP" sz="1200" dirty="0" err="1">
                <a:latin typeface="Meiryo UI" panose="020B0604030504040204" pitchFamily="50" charset="-128"/>
                <a:ea typeface="Meiryo UI" panose="020B0604030504040204" pitchFamily="50" charset="-128"/>
              </a:rPr>
              <a:t>:dsl</a:t>
            </a:r>
            <a:r>
              <a:rPr kumimoji="1" lang="ja-JP" altLang="en-US" sz="1200" dirty="0">
                <a:latin typeface="Meiryo UI" panose="020B0604030504040204" pitchFamily="50" charset="-128"/>
                <a:ea typeface="Meiryo UI" panose="020B0604030504040204" pitchFamily="50" charset="-128"/>
              </a:rPr>
              <a:t>での関数</a:t>
            </a:r>
            <a:endParaRPr kumimoji="1" lang="en-US" altLang="ja-JP" sz="1200" dirty="0">
              <a:latin typeface="Meiryo UI" panose="020B0604030504040204" pitchFamily="50" charset="-128"/>
              <a:ea typeface="Meiryo UI" panose="020B0604030504040204" pitchFamily="50" charset="-128"/>
            </a:endParaRPr>
          </a:p>
          <a:p>
            <a:pPr algn="l">
              <a:buClrTx/>
              <a:buSzTx/>
              <a:buFontTx/>
            </a:pPr>
            <a:endParaRPr kumimoji="1" lang="en-US" altLang="ja-JP" sz="1200" dirty="0">
              <a:latin typeface="Meiryo UI" panose="020B0604030504040204" pitchFamily="50" charset="-128"/>
              <a:ea typeface="Meiryo UI" panose="020B0604030504040204" pitchFamily="50" charset="-128"/>
            </a:endParaRPr>
          </a:p>
          <a:p>
            <a:pPr algn="l">
              <a:buClrTx/>
              <a:buSzTx/>
              <a:buFontTx/>
            </a:pPr>
            <a:r>
              <a:rPr kumimoji="1" lang="en-US" altLang="zh-CN" sz="1200" dirty="0" err="1">
                <a:latin typeface="Meiryo UI" panose="020B0604030504040204" pitchFamily="50" charset="-128"/>
                <a:ea typeface="Meiryo UI" panose="020B0604030504040204" pitchFamily="50" charset="-128"/>
              </a:rPr>
              <a:t>FinalResponseToFblEnabled</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返信は</a:t>
            </a:r>
            <a:r>
              <a:rPr kumimoji="1" lang="en-US" altLang="ja-JP" sz="1200" dirty="0">
                <a:latin typeface="Meiryo UI" panose="020B0604030504040204" pitchFamily="50" charset="-128"/>
                <a:ea typeface="Meiryo UI" panose="020B0604030504040204" pitchFamily="50" charset="-128"/>
              </a:rPr>
              <a:t>SPS</a:t>
            </a:r>
            <a:r>
              <a:rPr kumimoji="1" lang="ja-JP" altLang="en-US" sz="1200" dirty="0">
                <a:latin typeface="Meiryo UI" panose="020B0604030504040204" pitchFamily="50" charset="-128"/>
                <a:ea typeface="Meiryo UI" panose="020B0604030504040204" pitchFamily="50" charset="-128"/>
              </a:rPr>
              <a:t>か</a:t>
            </a:r>
            <a:r>
              <a:rPr kumimoji="1" lang="en-US" altLang="ja-JP" sz="1200" dirty="0">
                <a:latin typeface="Meiryo UI" panose="020B0604030504040204" pitchFamily="50" charset="-128"/>
                <a:ea typeface="Meiryo UI" panose="020B0604030504040204" pitchFamily="50" charset="-128"/>
              </a:rPr>
              <a:t>appl</a:t>
            </a:r>
            <a:r>
              <a:rPr kumimoji="1" lang="ja-JP" altLang="en-US" sz="1200" dirty="0">
                <a:latin typeface="Meiryo UI" panose="020B0604030504040204" pitchFamily="50" charset="-128"/>
                <a:ea typeface="Meiryo UI" panose="020B0604030504040204" pitchFamily="50" charset="-128"/>
              </a:rPr>
              <a:t>かを確認必要</a:t>
            </a: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r>
              <a:rPr kumimoji="1" lang="ja-JP" altLang="en-US" sz="1200" dirty="0">
                <a:latin typeface="Meiryo UI" panose="020B0604030504040204" pitchFamily="50" charset="-128"/>
                <a:ea typeface="Meiryo UI" panose="020B0604030504040204" pitchFamily="50" charset="-128"/>
              </a:rPr>
              <a:t>他のパラメータはマニュアルを参照してください。</a:t>
            </a: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zh-CN" altLang="en-US" sz="1400"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B144F80B-AC67-9A7B-8270-13EE481F7B95}"/>
              </a:ext>
            </a:extLst>
          </p:cNvPr>
          <p:cNvSpPr>
            <a:spLocks noGrp="1"/>
          </p:cNvSpPr>
          <p:nvPr>
            <p:ph type="ftr" sz="quarter" idx="11"/>
          </p:nvPr>
        </p:nvSpPr>
        <p:spPr/>
        <p:txBody>
          <a:bodyPr/>
          <a:lstStyle/>
          <a:p>
            <a:r>
              <a:rPr kumimoji="1" lang="en-US" altLang="ja-JP"/>
              <a:t>© 2023 FNST Limited</a:t>
            </a:r>
            <a:endParaRPr kumimoji="1" lang="ja-JP" altLang="en-US"/>
          </a:p>
        </p:txBody>
      </p:sp>
      <p:sp>
        <p:nvSpPr>
          <p:cNvPr id="5" name="スライド番号プレースホルダー 4">
            <a:extLst>
              <a:ext uri="{FF2B5EF4-FFF2-40B4-BE49-F238E27FC236}">
                <a16:creationId xmlns:a16="http://schemas.microsoft.com/office/drawing/2014/main" id="{735C51B8-C1C7-10EA-9C15-CEF03EA12DE7}"/>
              </a:ext>
            </a:extLst>
          </p:cNvPr>
          <p:cNvSpPr>
            <a:spLocks noGrp="1"/>
          </p:cNvSpPr>
          <p:nvPr>
            <p:ph type="sldNum" sz="quarter" idx="12"/>
          </p:nvPr>
        </p:nvSpPr>
        <p:spPr/>
        <p:txBody>
          <a:bodyPr/>
          <a:lstStyle/>
          <a:p>
            <a:fld id="{4D029D89-7B63-4C94-AD4D-2E4D6BB83637}" type="slidenum">
              <a:rPr kumimoji="1" lang="ja-JP" altLang="en-US" smtClean="0"/>
              <a:t>12</a:t>
            </a:fld>
            <a:endParaRPr kumimoji="1" lang="ja-JP" altLang="en-US"/>
          </a:p>
        </p:txBody>
      </p:sp>
    </p:spTree>
    <p:extLst>
      <p:ext uri="{BB962C8B-B14F-4D97-AF65-F5344CB8AC3E}">
        <p14:creationId xmlns:p14="http://schemas.microsoft.com/office/powerpoint/2010/main" val="401367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DCM-</a:t>
            </a:r>
            <a:r>
              <a:rPr lang="ja-JP" altLang="en-US" dirty="0">
                <a:latin typeface="Meiryo UI" panose="020B0604030504040204" pitchFamily="50" charset="-128"/>
                <a:ea typeface="Meiryo UI" panose="020B0604030504040204" pitchFamily="50" charset="-128"/>
              </a:rPr>
              <a:t>関連モジュール</a:t>
            </a: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pic>
        <p:nvPicPr>
          <p:cNvPr id="3" name="图片 2"/>
          <p:cNvPicPr>
            <a:picLocks noChangeAspect="1"/>
          </p:cNvPicPr>
          <p:nvPr>
            <p:custDataLst>
              <p:tags r:id="rId1"/>
            </p:custDataLst>
          </p:nvPr>
        </p:nvPicPr>
        <p:blipFill>
          <a:blip r:embed="rId4"/>
          <a:stretch>
            <a:fillRect/>
          </a:stretch>
        </p:blipFill>
        <p:spPr>
          <a:xfrm>
            <a:off x="4058920" y="787400"/>
            <a:ext cx="4551680" cy="3911600"/>
          </a:xfrm>
          <a:prstGeom prst="rect">
            <a:avLst/>
          </a:prstGeom>
        </p:spPr>
      </p:pic>
      <p:sp>
        <p:nvSpPr>
          <p:cNvPr id="5" name="Rectangle 2"/>
          <p:cNvSpPr/>
          <p:nvPr>
            <p:custDataLst>
              <p:tags r:id="rId2"/>
            </p:custDataLst>
          </p:nvPr>
        </p:nvSpPr>
        <p:spPr>
          <a:xfrm>
            <a:off x="111760" y="782320"/>
            <a:ext cx="4417060" cy="29686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600" dirty="0">
                <a:solidFill>
                  <a:schemeClr val="tx1"/>
                </a:solidFill>
                <a:latin typeface="Meiryo UI" panose="020B0604030504040204" pitchFamily="50" charset="-128"/>
                <a:ea typeface="Meiryo UI" panose="020B0604030504040204" pitchFamily="50" charset="-128"/>
              </a:rPr>
              <a:t>1.ComM：Dcmモジュールは通信の「アクティブ」状態と「非アクティブ」状態を指示することができる(</a:t>
            </a:r>
            <a:r>
              <a:rPr lang="ja-JP" altLang="en-US" sz="1600" dirty="0">
                <a:solidFill>
                  <a:schemeClr val="tx1"/>
                </a:solidFill>
                <a:latin typeface="Meiryo UI" panose="020B0604030504040204" pitchFamily="50" charset="-128"/>
                <a:ea typeface="Meiryo UI" panose="020B0604030504040204" pitchFamily="50" charset="-128"/>
              </a:rPr>
              <a:t>サービス</a:t>
            </a:r>
            <a:r>
              <a:rPr lang="en-US" altLang="ja-JP" sz="1600" dirty="0">
                <a:solidFill>
                  <a:schemeClr val="tx1"/>
                </a:solidFill>
                <a:latin typeface="Meiryo UI" panose="020B0604030504040204" pitchFamily="50" charset="-128"/>
                <a:ea typeface="Meiryo UI" panose="020B0604030504040204" pitchFamily="50" charset="-128"/>
              </a:rPr>
              <a:t>0x28</a:t>
            </a:r>
            <a:r>
              <a:rPr 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　</a:t>
            </a:r>
            <a:r>
              <a:rPr lang="ja-JP" altLang="en-US" sz="1600" b="1" dirty="0">
                <a:solidFill>
                  <a:srgbClr val="FF0000"/>
                </a:solidFill>
                <a:latin typeface="Meiryo UI" panose="020B0604030504040204" pitchFamily="50" charset="-128"/>
                <a:ea typeface="Meiryo UI" panose="020B0604030504040204" pitchFamily="50" charset="-128"/>
              </a:rPr>
              <a:t>必要</a:t>
            </a:r>
            <a:endParaRPr lang="en-US" sz="1600" dirty="0">
              <a:solidFill>
                <a:schemeClr val="tx1"/>
              </a:solidFill>
              <a:latin typeface="Meiryo UI" panose="020B0604030504040204" pitchFamily="50" charset="-128"/>
              <a:ea typeface="Meiryo UI" panose="020B0604030504040204" pitchFamily="50" charset="-128"/>
            </a:endParaRPr>
          </a:p>
          <a:p>
            <a:pPr algn="l"/>
            <a:r>
              <a:rPr lang="en-US" sz="1600" dirty="0">
                <a:solidFill>
                  <a:schemeClr val="tx1"/>
                </a:solidFill>
                <a:latin typeface="Meiryo UI" panose="020B0604030504040204" pitchFamily="50" charset="-128"/>
                <a:ea typeface="Meiryo UI" panose="020B0604030504040204" pitchFamily="50" charset="-128"/>
              </a:rPr>
              <a:t>2.Bswm</a:t>
            </a:r>
            <a:r>
              <a:rPr lang="ja-JP" altLang="en-US" sz="1600" dirty="0">
                <a:solidFill>
                  <a:schemeClr val="tx1"/>
                </a:solidFill>
                <a:latin typeface="Meiryo UI" panose="020B0604030504040204" pitchFamily="50" charset="-128"/>
                <a:ea typeface="Meiryo UI" panose="020B0604030504040204" pitchFamily="50" charset="-128"/>
              </a:rPr>
              <a:t>：通信方式をコントロール</a:t>
            </a:r>
            <a:r>
              <a:rPr lang="en-US" altLang="ja-JP" sz="1600" dirty="0">
                <a:solidFill>
                  <a:schemeClr val="tx1"/>
                </a:solidFill>
                <a:latin typeface="Meiryo UI" panose="020B0604030504040204" pitchFamily="50" charset="-128"/>
                <a:ea typeface="Meiryo UI" panose="020B0604030504040204" pitchFamily="50" charset="-128"/>
              </a:rPr>
              <a:t>(SPS</a:t>
            </a:r>
            <a:r>
              <a:rPr lang="ja-JP" altLang="en-US" sz="1600" dirty="0">
                <a:solidFill>
                  <a:schemeClr val="tx1"/>
                </a:solidFill>
                <a:latin typeface="Meiryo UI" panose="020B0604030504040204" pitchFamily="50" charset="-128"/>
                <a:ea typeface="Meiryo UI" panose="020B0604030504040204" pitchFamily="50" charset="-128"/>
              </a:rPr>
              <a:t>から制御までに変わる初期化</a:t>
            </a:r>
            <a:r>
              <a:rPr lang="en-US" altLang="ja-JP" sz="1600" dirty="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　</a:t>
            </a:r>
            <a:r>
              <a:rPr lang="en-US" altLang="ja-JP" sz="1600" dirty="0">
                <a:solidFill>
                  <a:schemeClr val="tx1"/>
                </a:solidFill>
                <a:latin typeface="Meiryo UI" panose="020B0604030504040204" pitchFamily="50" charset="-128"/>
                <a:ea typeface="Meiryo UI" panose="020B0604030504040204" pitchFamily="50" charset="-128"/>
              </a:rPr>
              <a:t> </a:t>
            </a:r>
            <a:endParaRPr lang="ja-JP" altLang="en-US" sz="1600" dirty="0">
              <a:solidFill>
                <a:schemeClr val="tx1"/>
              </a:solidFill>
              <a:latin typeface="Meiryo UI" panose="020B0604030504040204" pitchFamily="50" charset="-128"/>
              <a:ea typeface="Meiryo UI" panose="020B0604030504040204" pitchFamily="50" charset="-128"/>
            </a:endParaRPr>
          </a:p>
          <a:p>
            <a:pPr algn="l"/>
            <a:r>
              <a:rPr lang="en-US" altLang="ja-JP" sz="1600" dirty="0">
                <a:solidFill>
                  <a:schemeClr val="tx1"/>
                </a:solidFill>
                <a:latin typeface="Meiryo UI" panose="020B0604030504040204" pitchFamily="50" charset="-128"/>
                <a:ea typeface="Meiryo UI" panose="020B0604030504040204" pitchFamily="50" charset="-128"/>
              </a:rPr>
              <a:t>3.DEM</a:t>
            </a:r>
            <a:r>
              <a:rPr lang="ja-JP" altLang="en-US" sz="1600" dirty="0">
                <a:solidFill>
                  <a:schemeClr val="tx1"/>
                </a:solidFill>
                <a:latin typeface="Meiryo UI" panose="020B0604030504040204" pitchFamily="50" charset="-128"/>
                <a:ea typeface="Meiryo UI" panose="020B0604030504040204" pitchFamily="50" charset="-128"/>
              </a:rPr>
              <a:t>：</a:t>
            </a:r>
            <a:r>
              <a:rPr lang="en-US" altLang="ja-JP" sz="1600" dirty="0">
                <a:solidFill>
                  <a:schemeClr val="tx1"/>
                </a:solidFill>
                <a:latin typeface="Meiryo UI" panose="020B0604030504040204" pitchFamily="50" charset="-128"/>
                <a:ea typeface="Meiryo UI" panose="020B0604030504040204" pitchFamily="50" charset="-128"/>
              </a:rPr>
              <a:t>DTC</a:t>
            </a:r>
            <a:r>
              <a:rPr lang="ja-JP" altLang="en-US" sz="1600" dirty="0">
                <a:solidFill>
                  <a:schemeClr val="tx1"/>
                </a:solidFill>
                <a:latin typeface="Meiryo UI" panose="020B0604030504040204" pitchFamily="50" charset="-128"/>
                <a:ea typeface="Meiryo UI" panose="020B0604030504040204" pitchFamily="50" charset="-128"/>
              </a:rPr>
              <a:t>に関する情報</a:t>
            </a:r>
            <a:r>
              <a:rPr lang="en-US" sz="1600" dirty="0">
                <a:solidFill>
                  <a:schemeClr val="tx1"/>
                </a:solidFill>
                <a:latin typeface="Meiryo UI" panose="020B0604030504040204" pitchFamily="50" charset="-128"/>
                <a:ea typeface="Meiryo UI" panose="020B0604030504040204" pitchFamily="50" charset="-128"/>
                <a:sym typeface="+mn-ea"/>
              </a:rPr>
              <a:t>(</a:t>
            </a:r>
            <a:r>
              <a:rPr lang="ja-JP" altLang="en-US" sz="1600" dirty="0">
                <a:solidFill>
                  <a:schemeClr val="tx1"/>
                </a:solidFill>
                <a:latin typeface="Meiryo UI" panose="020B0604030504040204" pitchFamily="50" charset="-128"/>
                <a:ea typeface="Meiryo UI" panose="020B0604030504040204" pitchFamily="50" charset="-128"/>
                <a:sym typeface="+mn-ea"/>
              </a:rPr>
              <a:t>サービス</a:t>
            </a:r>
            <a:r>
              <a:rPr lang="en-US" altLang="ja-JP" sz="1600" dirty="0">
                <a:solidFill>
                  <a:schemeClr val="tx1"/>
                </a:solidFill>
                <a:latin typeface="Meiryo UI" panose="020B0604030504040204" pitchFamily="50" charset="-128"/>
                <a:ea typeface="Meiryo UI" panose="020B0604030504040204" pitchFamily="50" charset="-128"/>
                <a:sym typeface="+mn-ea"/>
              </a:rPr>
              <a:t>0x14</a:t>
            </a:r>
            <a:r>
              <a:rPr lang="ja-JP" altLang="en-US" sz="1600" dirty="0">
                <a:solidFill>
                  <a:schemeClr val="tx1"/>
                </a:solidFill>
                <a:latin typeface="Meiryo UI" panose="020B0604030504040204" pitchFamily="50" charset="-128"/>
                <a:ea typeface="Meiryo UI" panose="020B0604030504040204" pitchFamily="50" charset="-128"/>
                <a:sym typeface="+mn-ea"/>
              </a:rPr>
              <a:t>、サービス</a:t>
            </a:r>
            <a:r>
              <a:rPr lang="en-US" altLang="ja-JP" sz="1600" dirty="0">
                <a:solidFill>
                  <a:schemeClr val="tx1"/>
                </a:solidFill>
                <a:latin typeface="Meiryo UI" panose="020B0604030504040204" pitchFamily="50" charset="-128"/>
                <a:ea typeface="Meiryo UI" panose="020B0604030504040204" pitchFamily="50" charset="-128"/>
                <a:sym typeface="+mn-ea"/>
              </a:rPr>
              <a:t>19</a:t>
            </a:r>
            <a:r>
              <a:rPr lang="en-US" sz="1600" dirty="0">
                <a:solidFill>
                  <a:schemeClr val="tx1"/>
                </a:solidFill>
                <a:latin typeface="Meiryo UI" panose="020B0604030504040204" pitchFamily="50" charset="-128"/>
                <a:ea typeface="Meiryo UI" panose="020B0604030504040204" pitchFamily="50" charset="-128"/>
                <a:sym typeface="+mn-ea"/>
              </a:rPr>
              <a:t>)</a:t>
            </a:r>
            <a:r>
              <a:rPr lang="ja-JP" altLang="en-US" sz="1600" dirty="0">
                <a:solidFill>
                  <a:schemeClr val="tx1"/>
                </a:solidFill>
                <a:latin typeface="Meiryo UI" panose="020B0604030504040204" pitchFamily="50" charset="-128"/>
                <a:ea typeface="Meiryo UI" panose="020B0604030504040204" pitchFamily="50" charset="-128"/>
                <a:sym typeface="+mn-ea"/>
              </a:rPr>
              <a:t>　</a:t>
            </a:r>
            <a:r>
              <a:rPr lang="en-US" altLang="ja-JP" sz="1600" dirty="0">
                <a:solidFill>
                  <a:schemeClr val="tx1"/>
                </a:solidFill>
                <a:latin typeface="Meiryo UI" panose="020B0604030504040204" pitchFamily="50" charset="-128"/>
                <a:ea typeface="Meiryo UI" panose="020B0604030504040204" pitchFamily="50" charset="-128"/>
                <a:sym typeface="+mn-ea"/>
              </a:rPr>
              <a:t>        </a:t>
            </a:r>
            <a:r>
              <a:rPr lang="ja-JP" altLang="en-US" sz="1600" b="1" dirty="0">
                <a:solidFill>
                  <a:srgbClr val="FF0000"/>
                </a:solidFill>
                <a:latin typeface="Meiryo UI" panose="020B0604030504040204" pitchFamily="50" charset="-128"/>
                <a:ea typeface="Meiryo UI" panose="020B0604030504040204" pitchFamily="50" charset="-128"/>
                <a:sym typeface="+mn-ea"/>
              </a:rPr>
              <a:t>必要</a:t>
            </a:r>
            <a:endParaRPr lang="ja-JP" altLang="en-US" sz="1600" dirty="0">
              <a:solidFill>
                <a:schemeClr val="tx1"/>
              </a:solidFill>
              <a:latin typeface="Meiryo UI" panose="020B0604030504040204" pitchFamily="50" charset="-128"/>
              <a:ea typeface="Meiryo UI" panose="020B0604030504040204" pitchFamily="50" charset="-128"/>
            </a:endParaRPr>
          </a:p>
          <a:p>
            <a:pPr algn="l"/>
            <a:r>
              <a:rPr lang="en-US" altLang="ja-JP" sz="1600" dirty="0">
                <a:solidFill>
                  <a:schemeClr val="tx1"/>
                </a:solidFill>
                <a:latin typeface="Meiryo UI" panose="020B0604030504040204" pitchFamily="50" charset="-128"/>
                <a:ea typeface="Meiryo UI" panose="020B0604030504040204" pitchFamily="50" charset="-128"/>
              </a:rPr>
              <a:t>4.PDUR</a:t>
            </a:r>
            <a:r>
              <a:rPr lang="ja-JP" altLang="en-US" sz="1600" dirty="0">
                <a:solidFill>
                  <a:schemeClr val="tx1"/>
                </a:solidFill>
                <a:latin typeface="Meiryo UI" panose="020B0604030504040204" pitchFamily="50" charset="-128"/>
                <a:ea typeface="Meiryo UI" panose="020B0604030504040204" pitchFamily="50" charset="-128"/>
              </a:rPr>
              <a:t>：メッセージの転送　</a:t>
            </a:r>
            <a:r>
              <a:rPr lang="en-US" altLang="ja-JP" sz="1600" dirty="0">
                <a:solidFill>
                  <a:schemeClr val="tx1"/>
                </a:solidFill>
                <a:latin typeface="Meiryo UI" panose="020B0604030504040204" pitchFamily="50" charset="-128"/>
                <a:ea typeface="Meiryo UI" panose="020B0604030504040204" pitchFamily="50" charset="-128"/>
              </a:rPr>
              <a:t>    </a:t>
            </a:r>
            <a:r>
              <a:rPr lang="ja-JP" altLang="en-US" sz="1600" b="1" dirty="0">
                <a:solidFill>
                  <a:srgbClr val="FF0000"/>
                </a:solidFill>
                <a:latin typeface="Meiryo UI" panose="020B0604030504040204" pitchFamily="50" charset="-128"/>
                <a:ea typeface="Meiryo UI" panose="020B0604030504040204" pitchFamily="50" charset="-128"/>
                <a:sym typeface="+mn-ea"/>
              </a:rPr>
              <a:t>必要</a:t>
            </a:r>
            <a:endParaRPr lang="ja-JP" altLang="en-US" sz="1600" dirty="0">
              <a:solidFill>
                <a:schemeClr val="tx1"/>
              </a:solidFill>
              <a:latin typeface="Meiryo UI" panose="020B0604030504040204" pitchFamily="50" charset="-128"/>
              <a:ea typeface="Meiryo UI" panose="020B0604030504040204" pitchFamily="50" charset="-128"/>
            </a:endParaRPr>
          </a:p>
          <a:p>
            <a:pPr algn="l"/>
            <a:r>
              <a:rPr lang="en-US" altLang="ja-JP" sz="1600" dirty="0">
                <a:solidFill>
                  <a:schemeClr val="tx1"/>
                </a:solidFill>
                <a:latin typeface="Meiryo UI" panose="020B0604030504040204" pitchFamily="50" charset="-128"/>
                <a:ea typeface="Meiryo UI" panose="020B0604030504040204" pitchFamily="50" charset="-128"/>
              </a:rPr>
              <a:t>5.Nvm</a:t>
            </a:r>
            <a:r>
              <a:rPr lang="ja-JP" altLang="en-US" sz="1600" dirty="0">
                <a:solidFill>
                  <a:schemeClr val="tx1"/>
                </a:solidFill>
                <a:latin typeface="Meiryo UI" panose="020B0604030504040204" pitchFamily="50" charset="-128"/>
                <a:ea typeface="Meiryo UI" panose="020B0604030504040204" pitchFamily="50" charset="-128"/>
              </a:rPr>
              <a:t>：</a:t>
            </a:r>
            <a:r>
              <a:rPr lang="en-US" altLang="ja-JP" sz="1600" dirty="0">
                <a:solidFill>
                  <a:schemeClr val="tx1"/>
                </a:solidFill>
                <a:latin typeface="Meiryo UI" panose="020B0604030504040204" pitchFamily="50" charset="-128"/>
                <a:ea typeface="Meiryo UI" panose="020B0604030504040204" pitchFamily="50" charset="-128"/>
              </a:rPr>
              <a:t>eep</a:t>
            </a:r>
            <a:r>
              <a:rPr lang="ja-JP" altLang="en-US" sz="1600" dirty="0">
                <a:solidFill>
                  <a:schemeClr val="tx1"/>
                </a:solidFill>
                <a:latin typeface="Meiryo UI" panose="020B0604030504040204" pitchFamily="50" charset="-128"/>
                <a:ea typeface="Meiryo UI" panose="020B0604030504040204" pitchFamily="50" charset="-128"/>
              </a:rPr>
              <a:t>に保存する情報があるかもしれない、</a:t>
            </a:r>
            <a:r>
              <a:rPr lang="en-US" altLang="ja-JP" sz="1600" dirty="0">
                <a:solidFill>
                  <a:schemeClr val="tx1"/>
                </a:solidFill>
                <a:latin typeface="Meiryo UI" panose="020B0604030504040204" pitchFamily="50" charset="-128"/>
                <a:ea typeface="Meiryo UI" panose="020B0604030504040204" pitchFamily="50" charset="-128"/>
              </a:rPr>
              <a:t>optional</a:t>
            </a:r>
          </a:p>
          <a:p>
            <a:pPr algn="l"/>
            <a:r>
              <a:rPr lang="en-US" altLang="ja-JP" sz="1600" dirty="0">
                <a:solidFill>
                  <a:schemeClr val="tx1"/>
                </a:solidFill>
                <a:latin typeface="Meiryo UI" panose="020B0604030504040204" pitchFamily="50" charset="-128"/>
                <a:ea typeface="Meiryo UI" panose="020B0604030504040204" pitchFamily="50" charset="-128"/>
              </a:rPr>
              <a:t>6.APPL</a:t>
            </a: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sym typeface="+mn-ea"/>
              </a:rPr>
              <a:t>メッセージの組み合わせ、機能の実現</a:t>
            </a:r>
            <a:r>
              <a:rPr lang="en-US" altLang="ja-JP" sz="1600" dirty="0">
                <a:solidFill>
                  <a:schemeClr val="tx1"/>
                </a:solidFill>
                <a:latin typeface="Meiryo UI" panose="020B0604030504040204" pitchFamily="50" charset="-128"/>
                <a:ea typeface="Meiryo UI" panose="020B0604030504040204" pitchFamily="50" charset="-128"/>
                <a:sym typeface="+mn-ea"/>
              </a:rPr>
              <a:t>(</a:t>
            </a:r>
            <a:r>
              <a:rPr lang="ja-JP" altLang="en-US" sz="1600" dirty="0">
                <a:solidFill>
                  <a:schemeClr val="tx1"/>
                </a:solidFill>
                <a:latin typeface="Meiryo UI" panose="020B0604030504040204" pitchFamily="50" charset="-128"/>
                <a:ea typeface="Meiryo UI" panose="020B0604030504040204" pitchFamily="50" charset="-128"/>
                <a:sym typeface="+mn-ea"/>
              </a:rPr>
              <a:t>サービス</a:t>
            </a:r>
            <a:r>
              <a:rPr lang="en-US" altLang="ja-JP" sz="1600" dirty="0">
                <a:solidFill>
                  <a:schemeClr val="tx1"/>
                </a:solidFill>
                <a:latin typeface="Meiryo UI" panose="020B0604030504040204" pitchFamily="50" charset="-128"/>
                <a:ea typeface="Meiryo UI" panose="020B0604030504040204" pitchFamily="50" charset="-128"/>
                <a:sym typeface="+mn-ea"/>
              </a:rPr>
              <a:t>0x27</a:t>
            </a:r>
            <a:r>
              <a:rPr lang="ja-JP" altLang="en-US" sz="1600" dirty="0">
                <a:solidFill>
                  <a:schemeClr val="tx1"/>
                </a:solidFill>
                <a:latin typeface="Meiryo UI" panose="020B0604030504040204" pitchFamily="50" charset="-128"/>
                <a:ea typeface="Meiryo UI" panose="020B0604030504040204" pitchFamily="50" charset="-128"/>
                <a:sym typeface="+mn-ea"/>
              </a:rPr>
              <a:t>、</a:t>
            </a:r>
            <a:r>
              <a:rPr lang="en-US" altLang="ja-JP" sz="1600" dirty="0">
                <a:solidFill>
                  <a:schemeClr val="tx1"/>
                </a:solidFill>
                <a:latin typeface="Meiryo UI" panose="020B0604030504040204" pitchFamily="50" charset="-128"/>
                <a:ea typeface="Meiryo UI" panose="020B0604030504040204" pitchFamily="50" charset="-128"/>
                <a:sym typeface="+mn-ea"/>
              </a:rPr>
              <a:t>0x22</a:t>
            </a:r>
            <a:r>
              <a:rPr lang="ja-JP" altLang="en-US" sz="1600" dirty="0">
                <a:solidFill>
                  <a:schemeClr val="tx1"/>
                </a:solidFill>
                <a:latin typeface="Meiryo UI" panose="020B0604030504040204" pitchFamily="50" charset="-128"/>
                <a:ea typeface="Meiryo UI" panose="020B0604030504040204" pitchFamily="50" charset="-128"/>
                <a:sym typeface="+mn-ea"/>
              </a:rPr>
              <a:t>など</a:t>
            </a:r>
            <a:r>
              <a:rPr lang="en-US" altLang="ja-JP" sz="1600" dirty="0">
                <a:solidFill>
                  <a:schemeClr val="tx1"/>
                </a:solidFill>
                <a:latin typeface="Meiryo UI" panose="020B0604030504040204" pitchFamily="50" charset="-128"/>
                <a:ea typeface="Meiryo UI" panose="020B0604030504040204" pitchFamily="50" charset="-128"/>
                <a:sym typeface="+mn-ea"/>
              </a:rPr>
              <a:t>)</a:t>
            </a:r>
          </a:p>
        </p:txBody>
      </p:sp>
      <p:sp>
        <p:nvSpPr>
          <p:cNvPr id="6" name="スライド番号プレースホルダー 5">
            <a:extLst>
              <a:ext uri="{FF2B5EF4-FFF2-40B4-BE49-F238E27FC236}">
                <a16:creationId xmlns:a16="http://schemas.microsoft.com/office/drawing/2014/main" id="{62F1578A-27D8-A190-EF78-17BEF00AFE31}"/>
              </a:ext>
            </a:extLst>
          </p:cNvPr>
          <p:cNvSpPr>
            <a:spLocks noGrp="1"/>
          </p:cNvSpPr>
          <p:nvPr>
            <p:ph type="sldNum" sz="quarter" idx="12"/>
          </p:nvPr>
        </p:nvSpPr>
        <p:spPr/>
        <p:txBody>
          <a:bodyPr/>
          <a:lstStyle/>
          <a:p>
            <a:fld id="{4D029D89-7B63-4C94-AD4D-2E4D6BB83637}" type="slidenum">
              <a:rPr kumimoji="1" lang="ja-JP" altLang="en-US" smtClean="0"/>
              <a:t>13</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DEM(</a:t>
            </a:r>
            <a:r>
              <a:rPr dirty="0">
                <a:latin typeface="Meiryo UI" panose="020B0604030504040204" pitchFamily="50" charset="-128"/>
                <a:ea typeface="Meiryo UI" panose="020B0604030504040204" pitchFamily="50" charset="-128"/>
              </a:rPr>
              <a:t>主にDTC向け</a:t>
            </a:r>
            <a:r>
              <a:rPr lang="en-US" dirty="0">
                <a:latin typeface="Meiryo UI" panose="020B0604030504040204" pitchFamily="50" charset="-128"/>
                <a:ea typeface="Meiryo UI" panose="020B0604030504040204" pitchFamily="50" charset="-128"/>
              </a:rPr>
              <a:t>)</a:t>
            </a: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fld id="{4D029D89-7B63-4C94-AD4D-2E4D6BB83637}" type="slidenum">
              <a:rPr kumimoji="1" lang="ja-JP" altLang="en-US" smtClean="0">
                <a:latin typeface="Meiryo UI" panose="020B0604030504040204" pitchFamily="50" charset="-128"/>
                <a:ea typeface="Meiryo UI" panose="020B0604030504040204" pitchFamily="50" charset="-128"/>
              </a:rPr>
              <a:t>14</a:t>
            </a:fld>
            <a:endParaRPr kumimoji="1" lang="ja-JP" altLang="en-US">
              <a:latin typeface="Meiryo UI" panose="020B0604030504040204" pitchFamily="50" charset="-128"/>
              <a:ea typeface="Meiryo UI" panose="020B0604030504040204" pitchFamily="50" charset="-128"/>
            </a:endParaRPr>
          </a:p>
        </p:txBody>
      </p:sp>
      <p:sp>
        <p:nvSpPr>
          <p:cNvPr id="6" name="TextBox 5"/>
          <p:cNvSpPr txBox="1"/>
          <p:nvPr/>
        </p:nvSpPr>
        <p:spPr>
          <a:xfrm>
            <a:off x="234315" y="972820"/>
            <a:ext cx="5817870" cy="3915410"/>
          </a:xfrm>
          <a:prstGeom prst="rect">
            <a:avLst/>
          </a:prstGeom>
          <a:noFill/>
        </p:spPr>
        <p:txBody>
          <a:bodyPr wrap="square">
            <a:noAutofit/>
          </a:bodyPr>
          <a:lstStyle/>
          <a:p>
            <a:r>
              <a:rPr lang="en-US" altLang="zh-CN" sz="1600" dirty="0">
                <a:latin typeface="Meiryo UI" panose="020B0604030504040204" pitchFamily="50" charset="-128"/>
                <a:ea typeface="Meiryo UI" panose="020B0604030504040204" pitchFamily="50" charset="-128"/>
              </a:rPr>
              <a:t>1.</a:t>
            </a:r>
            <a:r>
              <a:rPr sz="1600" dirty="0">
                <a:latin typeface="Meiryo UI" panose="020B0604030504040204" pitchFamily="50" charset="-128"/>
                <a:ea typeface="Meiryo UI" panose="020B0604030504040204" pitchFamily="50" charset="-128"/>
              </a:rPr>
              <a:t>DTC関連サービスの処理を担当</a:t>
            </a:r>
          </a:p>
          <a:p>
            <a:r>
              <a:rPr sz="1600" dirty="0">
                <a:latin typeface="Meiryo UI" panose="020B0604030504040204" pitchFamily="50" charset="-128"/>
                <a:ea typeface="Meiryo UI" panose="020B0604030504040204" pitchFamily="50" charset="-128"/>
              </a:rPr>
              <a:t>（UDSでは0x19</a:t>
            </a:r>
            <a:r>
              <a:rPr lang="en-US" sz="1600" dirty="0">
                <a:latin typeface="Meiryo UI" panose="020B0604030504040204" pitchFamily="50" charset="-128"/>
                <a:ea typeface="Meiryo UI" panose="020B0604030504040204" pitchFamily="50" charset="-128"/>
              </a:rPr>
              <a:t>/</a:t>
            </a:r>
            <a:r>
              <a:rPr sz="1600" dirty="0">
                <a:latin typeface="Meiryo UI" panose="020B0604030504040204" pitchFamily="50" charset="-128"/>
                <a:ea typeface="Meiryo UI" panose="020B0604030504040204" pitchFamily="50" charset="-128"/>
                <a:sym typeface="+mn-ea"/>
              </a:rPr>
              <a:t>0x1</a:t>
            </a:r>
            <a:r>
              <a:rPr lang="en-US" sz="1600" dirty="0">
                <a:latin typeface="Meiryo UI" panose="020B0604030504040204" pitchFamily="50" charset="-128"/>
                <a:ea typeface="Meiryo UI" panose="020B0604030504040204" pitchFamily="50" charset="-128"/>
                <a:sym typeface="+mn-ea"/>
              </a:rPr>
              <a:t>4</a:t>
            </a:r>
            <a:r>
              <a:rPr sz="1600" dirty="0">
                <a:latin typeface="Meiryo UI" panose="020B0604030504040204" pitchFamily="50" charset="-128"/>
                <a:ea typeface="Meiryo UI" panose="020B0604030504040204" pitchFamily="50" charset="-128"/>
              </a:rPr>
              <a:t>サービスであるが、応答メッセージはDCMが送信する）</a:t>
            </a:r>
          </a:p>
          <a:p>
            <a:endParaRPr lang="en-US" altLang="zh-CN" sz="1600" dirty="0">
              <a:latin typeface="Meiryo UI" panose="020B0604030504040204" pitchFamily="50" charset="-128"/>
              <a:ea typeface="Meiryo UI" panose="020B0604030504040204" pitchFamily="50" charset="-128"/>
            </a:endParaRPr>
          </a:p>
          <a:p>
            <a:r>
              <a:rPr lang="en-US" altLang="zh-CN" sz="1600" dirty="0">
                <a:latin typeface="Meiryo UI" panose="020B0604030504040204" pitchFamily="50" charset="-128"/>
                <a:ea typeface="Meiryo UI" panose="020B0604030504040204" pitchFamily="50" charset="-128"/>
              </a:rPr>
              <a:t>2.</a:t>
            </a:r>
            <a:r>
              <a:rPr sz="1600" dirty="0">
                <a:latin typeface="Meiryo UI" panose="020B0604030504040204" pitchFamily="50" charset="-128"/>
                <a:ea typeface="Meiryo UI" panose="020B0604030504040204" pitchFamily="50" charset="-128"/>
              </a:rPr>
              <a:t>障害（APP層</a:t>
            </a:r>
            <a:r>
              <a:rPr lang="en-US" sz="1600" dirty="0">
                <a:latin typeface="Meiryo UI" panose="020B0604030504040204" pitchFamily="50" charset="-128"/>
                <a:ea typeface="Meiryo UI" panose="020B0604030504040204" pitchFamily="50" charset="-128"/>
              </a:rPr>
              <a:t>/</a:t>
            </a:r>
            <a:r>
              <a:rPr sz="1600" dirty="0">
                <a:latin typeface="Meiryo UI" panose="020B0604030504040204" pitchFamily="50" charset="-128"/>
                <a:ea typeface="Meiryo UI" panose="020B0604030504040204" pitchFamily="50" charset="-128"/>
                <a:sym typeface="+mn-ea"/>
              </a:rPr>
              <a:t>BSWモジュール</a:t>
            </a:r>
            <a:r>
              <a:rPr sz="1600" dirty="0">
                <a:latin typeface="Meiryo UI" panose="020B0604030504040204" pitchFamily="50" charset="-128"/>
                <a:ea typeface="Meiryo UI" panose="020B0604030504040204" pitchFamily="50" charset="-128"/>
              </a:rPr>
              <a:t>）を検出する</a:t>
            </a:r>
            <a:r>
              <a:rPr lang="ja-JP" sz="1600" dirty="0">
                <a:latin typeface="Meiryo UI" panose="020B0604030504040204" pitchFamily="50" charset="-128"/>
                <a:ea typeface="Meiryo UI" panose="020B0604030504040204" pitchFamily="50" charset="-128"/>
              </a:rPr>
              <a:t>と</a:t>
            </a:r>
            <a:r>
              <a:rPr sz="1600" dirty="0">
                <a:latin typeface="Meiryo UI" panose="020B0604030504040204" pitchFamily="50" charset="-128"/>
                <a:ea typeface="Meiryo UI" panose="020B0604030504040204" pitchFamily="50" charset="-128"/>
              </a:rPr>
              <a:t>、</a:t>
            </a:r>
            <a:r>
              <a:rPr sz="1600" dirty="0" err="1">
                <a:latin typeface="Meiryo UI" panose="020B0604030504040204" pitchFamily="50" charset="-128"/>
                <a:ea typeface="Meiryo UI" panose="020B0604030504040204" pitchFamily="50" charset="-128"/>
              </a:rPr>
              <a:t>DEMモジュールに「診断イベント」の処理と保存を通知</a:t>
            </a:r>
            <a:r>
              <a:rPr lang="ja-JP" sz="1600" dirty="0">
                <a:latin typeface="Meiryo UI" panose="020B0604030504040204" pitchFamily="50" charset="-128"/>
                <a:ea typeface="Meiryo UI" panose="020B0604030504040204" pitchFamily="50" charset="-128"/>
              </a:rPr>
              <a:t>する</a:t>
            </a:r>
            <a:endParaRPr sz="1600" dirty="0">
              <a:latin typeface="Meiryo UI" panose="020B0604030504040204" pitchFamily="50" charset="-128"/>
              <a:ea typeface="Meiryo UI" panose="020B0604030504040204" pitchFamily="50" charset="-128"/>
            </a:endParaRPr>
          </a:p>
          <a:p>
            <a:r>
              <a:rPr lang="en-US" altLang="zh-CN" sz="1600" dirty="0">
                <a:latin typeface="Meiryo UI" panose="020B0604030504040204" pitchFamily="50" charset="-128"/>
                <a:ea typeface="Meiryo UI" panose="020B0604030504040204" pitchFamily="50" charset="-128"/>
              </a:rPr>
              <a:t>-&gt;</a:t>
            </a:r>
            <a:r>
              <a:rPr sz="1600" dirty="0">
                <a:latin typeface="Meiryo UI" panose="020B0604030504040204" pitchFamily="50" charset="-128"/>
                <a:ea typeface="Meiryo UI" panose="020B0604030504040204" pitchFamily="50" charset="-128"/>
              </a:rPr>
              <a:t>OBD</a:t>
            </a:r>
            <a:r>
              <a:rPr lang="en-US" sz="1600" dirty="0">
                <a:latin typeface="Meiryo UI" panose="020B0604030504040204" pitchFamily="50" charset="-128"/>
                <a:ea typeface="Meiryo UI" panose="020B0604030504040204" pitchFamily="50" charset="-128"/>
              </a:rPr>
              <a:t>M</a:t>
            </a:r>
            <a:r>
              <a:rPr sz="1600" dirty="0">
                <a:latin typeface="Meiryo UI" panose="020B0604030504040204" pitchFamily="50" charset="-128"/>
                <a:ea typeface="Meiryo UI" panose="020B0604030504040204" pitchFamily="50" charset="-128"/>
              </a:rPr>
              <a:t>のDTC </a:t>
            </a:r>
            <a:r>
              <a:rPr sz="1600" dirty="0">
                <a:latin typeface="Meiryo UI" panose="020B0604030504040204" pitchFamily="50" charset="-128"/>
                <a:ea typeface="Meiryo UI" panose="020B0604030504040204" pitchFamily="50" charset="-128"/>
                <a:sym typeface="+mn-ea"/>
              </a:rPr>
              <a:t>Monitor(障害を検出すると、failcounterは始め</a:t>
            </a:r>
            <a:r>
              <a:rPr lang="ja-JP" sz="1600" dirty="0">
                <a:latin typeface="Meiryo UI" panose="020B0604030504040204" pitchFamily="50" charset="-128"/>
                <a:ea typeface="Meiryo UI" panose="020B0604030504040204" pitchFamily="50" charset="-128"/>
                <a:sym typeface="+mn-ea"/>
              </a:rPr>
              <a:t>る</a:t>
            </a:r>
            <a:r>
              <a:rPr sz="1600" dirty="0">
                <a:latin typeface="Meiryo UI" panose="020B0604030504040204" pitchFamily="50" charset="-128"/>
                <a:ea typeface="Meiryo UI" panose="020B0604030504040204" pitchFamily="50" charset="-128"/>
                <a:sym typeface="+mn-ea"/>
              </a:rPr>
              <a:t>)</a:t>
            </a:r>
          </a:p>
          <a:p>
            <a:endParaRPr lang="en-US" altLang="zh-CN" sz="1600" dirty="0">
              <a:latin typeface="Meiryo UI" panose="020B0604030504040204" pitchFamily="50" charset="-128"/>
              <a:ea typeface="Meiryo UI" panose="020B0604030504040204" pitchFamily="50" charset="-128"/>
            </a:endParaRPr>
          </a:p>
          <a:p>
            <a:r>
              <a:rPr lang="en-US" altLang="zh-CN" sz="1600" dirty="0">
                <a:latin typeface="Meiryo UI" panose="020B0604030504040204" pitchFamily="50" charset="-128"/>
                <a:ea typeface="Meiryo UI" panose="020B0604030504040204" pitchFamily="50" charset="-128"/>
              </a:rPr>
              <a:t>3.</a:t>
            </a:r>
            <a:r>
              <a:rPr sz="1600" dirty="0">
                <a:latin typeface="Meiryo UI" panose="020B0604030504040204" pitchFamily="50" charset="-128"/>
                <a:ea typeface="Meiryo UI" panose="020B0604030504040204" pitchFamily="50" charset="-128"/>
              </a:rPr>
              <a:t>障害が確認された場合は、NVMが提供するインタフェースを呼び出してEEPを保存し、アプリケーション層に障害表示を通知します</a:t>
            </a:r>
          </a:p>
          <a:p>
            <a:r>
              <a:rPr lang="en-US" altLang="zh-CN" sz="1600" dirty="0">
                <a:latin typeface="Meiryo UI" panose="020B0604030504040204" pitchFamily="50" charset="-128"/>
                <a:ea typeface="Meiryo UI" panose="020B0604030504040204" pitchFamily="50" charset="-128"/>
                <a:sym typeface="+mn-ea"/>
              </a:rPr>
              <a:t>-&gt;OBD</a:t>
            </a:r>
            <a:r>
              <a:rPr sz="1600" dirty="0">
                <a:latin typeface="Meiryo UI" panose="020B0604030504040204" pitchFamily="50" charset="-128"/>
                <a:ea typeface="Meiryo UI" panose="020B0604030504040204" pitchFamily="50" charset="-128"/>
                <a:sym typeface="+mn-ea"/>
              </a:rPr>
              <a:t>の</a:t>
            </a:r>
            <a:r>
              <a:rPr lang="en-US" altLang="zh-CN" sz="1600" dirty="0">
                <a:latin typeface="Meiryo UI" panose="020B0604030504040204" pitchFamily="50" charset="-128"/>
                <a:ea typeface="Meiryo UI" panose="020B0604030504040204" pitchFamily="50" charset="-128"/>
                <a:sym typeface="+mn-ea"/>
              </a:rPr>
              <a:t>Freezeframe</a:t>
            </a:r>
            <a:r>
              <a:rPr lang="zh-CN" altLang="en-US" sz="1600" dirty="0">
                <a:latin typeface="Meiryo UI" panose="020B0604030504040204" pitchFamily="50" charset="-128"/>
                <a:ea typeface="Meiryo UI" panose="020B0604030504040204" pitchFamily="50" charset="-128"/>
                <a:sym typeface="+mn-ea"/>
              </a:rPr>
              <a:t>、</a:t>
            </a:r>
            <a:r>
              <a:rPr lang="en-US" altLang="zh-CN" sz="1600" dirty="0">
                <a:latin typeface="Meiryo UI" panose="020B0604030504040204" pitchFamily="50" charset="-128"/>
                <a:ea typeface="Meiryo UI" panose="020B0604030504040204" pitchFamily="50" charset="-128"/>
                <a:sym typeface="+mn-ea"/>
              </a:rPr>
              <a:t>INV</a:t>
            </a:r>
            <a:endParaRPr lang="en-US" altLang="zh-CN" sz="1600" dirty="0">
              <a:latin typeface="Meiryo UI" panose="020B0604030504040204" pitchFamily="50" charset="-128"/>
              <a:ea typeface="Meiryo UI" panose="020B0604030504040204" pitchFamily="50" charset="-128"/>
            </a:endParaRPr>
          </a:p>
          <a:p>
            <a:endParaRPr lang="en-US" altLang="zh-CN" sz="1600" dirty="0">
              <a:latin typeface="Meiryo UI" panose="020B0604030504040204" pitchFamily="50" charset="-128"/>
              <a:ea typeface="Meiryo UI" panose="020B0604030504040204" pitchFamily="50" charset="-128"/>
            </a:endParaRPr>
          </a:p>
        </p:txBody>
      </p:sp>
      <p:pic>
        <p:nvPicPr>
          <p:cNvPr id="8" name="Picture 7"/>
          <p:cNvPicPr>
            <a:picLocks noChangeAspect="1"/>
          </p:cNvPicPr>
          <p:nvPr/>
        </p:nvPicPr>
        <p:blipFill>
          <a:blip r:embed="rId2"/>
          <a:stretch>
            <a:fillRect/>
          </a:stretch>
        </p:blipFill>
        <p:spPr>
          <a:xfrm>
            <a:off x="6293788" y="863600"/>
            <a:ext cx="2739721" cy="4133200"/>
          </a:xfrm>
          <a:prstGeom prst="rect">
            <a:avLst/>
          </a:prstGeom>
        </p:spPr>
      </p:pic>
      <p:sp>
        <p:nvSpPr>
          <p:cNvPr id="10" name="Rectangle 9"/>
          <p:cNvSpPr/>
          <p:nvPr/>
        </p:nvSpPr>
        <p:spPr>
          <a:xfrm>
            <a:off x="6521116" y="1147011"/>
            <a:ext cx="1390851" cy="44917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11" name="Rectangle 10"/>
          <p:cNvSpPr/>
          <p:nvPr/>
        </p:nvSpPr>
        <p:spPr>
          <a:xfrm>
            <a:off x="6521750" y="2841600"/>
            <a:ext cx="1390851" cy="80226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12" name="Rectangle 11"/>
          <p:cNvSpPr/>
          <p:nvPr/>
        </p:nvSpPr>
        <p:spPr>
          <a:xfrm>
            <a:off x="6521115" y="3922057"/>
            <a:ext cx="1390851" cy="35784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DEM-</a:t>
            </a:r>
            <a:r>
              <a:rPr dirty="0">
                <a:latin typeface="Meiryo UI" panose="020B0604030504040204" pitchFamily="50" charset="-128"/>
                <a:ea typeface="Meiryo UI" panose="020B0604030504040204" pitchFamily="50" charset="-128"/>
              </a:rPr>
              <a:t>関連モジュール</a:t>
            </a:r>
          </a:p>
        </p:txBody>
      </p:sp>
      <p:sp>
        <p:nvSpPr>
          <p:cNvPr id="5" name="スライド番号プレースホルダー 4"/>
          <p:cNvSpPr>
            <a:spLocks noGrp="1"/>
          </p:cNvSpPr>
          <p:nvPr>
            <p:ph type="sldNum" sz="quarter" idx="12"/>
          </p:nvPr>
        </p:nvSpPr>
        <p:spPr/>
        <p:txBody>
          <a:bodyPr/>
          <a:lstStyle/>
          <a:p>
            <a:fld id="{4D029D89-7B63-4C94-AD4D-2E4D6BB83637}" type="slidenum">
              <a:rPr kumimoji="1" lang="ja-JP" altLang="en-US" smtClean="0">
                <a:latin typeface="Meiryo UI" panose="020B0604030504040204" pitchFamily="50" charset="-128"/>
                <a:ea typeface="Meiryo UI" panose="020B0604030504040204" pitchFamily="50" charset="-128"/>
              </a:rPr>
              <a:t>15</a:t>
            </a:fld>
            <a:endParaRPr kumimoji="1" lang="ja-JP" altLang="en-US">
              <a:latin typeface="Meiryo UI" panose="020B0604030504040204" pitchFamily="50" charset="-128"/>
              <a:ea typeface="Meiryo UI" panose="020B0604030504040204" pitchFamily="50" charset="-128"/>
            </a:endParaRPr>
          </a:p>
        </p:txBody>
      </p:sp>
      <p:pic>
        <p:nvPicPr>
          <p:cNvPr id="3" name="图片 2"/>
          <p:cNvPicPr>
            <a:picLocks noChangeAspect="1"/>
          </p:cNvPicPr>
          <p:nvPr>
            <p:custDataLst>
              <p:tags r:id="rId1"/>
            </p:custDataLst>
          </p:nvPr>
        </p:nvPicPr>
        <p:blipFill>
          <a:blip r:embed="rId4"/>
          <a:stretch>
            <a:fillRect/>
          </a:stretch>
        </p:blipFill>
        <p:spPr>
          <a:xfrm>
            <a:off x="4618355" y="1200150"/>
            <a:ext cx="4459605" cy="3296285"/>
          </a:xfrm>
          <a:prstGeom prst="rect">
            <a:avLst/>
          </a:prstGeom>
        </p:spPr>
      </p:pic>
      <p:sp>
        <p:nvSpPr>
          <p:cNvPr id="6" name="TextBox 5"/>
          <p:cNvSpPr txBox="1"/>
          <p:nvPr>
            <p:custDataLst>
              <p:tags r:id="rId2"/>
            </p:custDataLst>
          </p:nvPr>
        </p:nvSpPr>
        <p:spPr>
          <a:xfrm>
            <a:off x="234315" y="902970"/>
            <a:ext cx="4488815" cy="3915410"/>
          </a:xfrm>
          <a:prstGeom prst="rect">
            <a:avLst/>
          </a:prstGeom>
          <a:noFill/>
        </p:spPr>
        <p:txBody>
          <a:bodyPr wrap="square">
            <a:noAutofit/>
          </a:bodyPr>
          <a:lstStyle/>
          <a:p>
            <a:r>
              <a:rPr lang="en-US" altLang="zh-CN" sz="1600" dirty="0">
                <a:latin typeface="Meiryo UI" panose="020B0604030504040204" pitchFamily="50" charset="-128"/>
                <a:ea typeface="Meiryo UI" panose="020B0604030504040204" pitchFamily="50" charset="-128"/>
              </a:rPr>
              <a:t>1.</a:t>
            </a:r>
            <a:r>
              <a:rPr sz="1600" dirty="0">
                <a:latin typeface="Meiryo UI" panose="020B0604030504040204" pitchFamily="50" charset="-128"/>
                <a:ea typeface="Meiryo UI" panose="020B0604030504040204" pitchFamily="50" charset="-128"/>
              </a:rPr>
              <a:t>SWC：</a:t>
            </a:r>
          </a:p>
          <a:p>
            <a:r>
              <a:rPr sz="1600" dirty="0">
                <a:solidFill>
                  <a:srgbClr val="FF0000"/>
                </a:solidFill>
                <a:latin typeface="Meiryo UI" panose="020B0604030504040204" pitchFamily="50" charset="-128"/>
                <a:ea typeface="Meiryo UI" panose="020B0604030504040204" pitchFamily="50" charset="-128"/>
              </a:rPr>
              <a:t>障害監視関数</a:t>
            </a:r>
            <a:r>
              <a:rPr lang="ja-JP" sz="1600" dirty="0">
                <a:latin typeface="Meiryo UI" panose="020B0604030504040204" pitchFamily="50" charset="-128"/>
                <a:ea typeface="Meiryo UI" panose="020B0604030504040204" pitchFamily="50" charset="-128"/>
              </a:rPr>
              <a:t>を</a:t>
            </a:r>
            <a:r>
              <a:rPr sz="1600" dirty="0">
                <a:latin typeface="Meiryo UI" panose="020B0604030504040204" pitchFamily="50" charset="-128"/>
                <a:ea typeface="Meiryo UI" panose="020B0604030504040204" pitchFamily="50" charset="-128"/>
                <a:sym typeface="+mn-ea"/>
              </a:rPr>
              <a:t>呼び出し</a:t>
            </a:r>
            <a:r>
              <a:rPr lang="ja-JP" sz="1600" dirty="0">
                <a:latin typeface="Meiryo UI" panose="020B0604030504040204" pitchFamily="50" charset="-128"/>
                <a:ea typeface="Meiryo UI" panose="020B0604030504040204" pitchFamily="50" charset="-128"/>
                <a:sym typeface="+mn-ea"/>
              </a:rPr>
              <a:t>て、</a:t>
            </a:r>
            <a:r>
              <a:rPr lang="en-US" altLang="ja-JP" sz="1600" dirty="0">
                <a:latin typeface="Meiryo UI" panose="020B0604030504040204" pitchFamily="50" charset="-128"/>
                <a:ea typeface="Meiryo UI" panose="020B0604030504040204" pitchFamily="50" charset="-128"/>
                <a:sym typeface="+mn-ea"/>
              </a:rPr>
              <a:t>DEM</a:t>
            </a:r>
            <a:r>
              <a:rPr lang="ja-JP" altLang="en-US" sz="1600" dirty="0">
                <a:latin typeface="Meiryo UI" panose="020B0604030504040204" pitchFamily="50" charset="-128"/>
                <a:ea typeface="Meiryo UI" panose="020B0604030504040204" pitchFamily="50" charset="-128"/>
                <a:sym typeface="+mn-ea"/>
              </a:rPr>
              <a:t>に転送する</a:t>
            </a:r>
            <a:r>
              <a:rPr lang="ja-JP" sz="1600" dirty="0">
                <a:latin typeface="Meiryo UI" panose="020B0604030504040204" pitchFamily="50" charset="-128"/>
                <a:ea typeface="Meiryo UI" panose="020B0604030504040204" pitchFamily="50" charset="-128"/>
                <a:sym typeface="+mn-ea"/>
              </a:rPr>
              <a:t>（</a:t>
            </a:r>
            <a:r>
              <a:rPr lang="en-US" altLang="ja-JP" sz="1600" dirty="0">
                <a:latin typeface="Meiryo UI" panose="020B0604030504040204" pitchFamily="50" charset="-128"/>
                <a:ea typeface="Meiryo UI" panose="020B0604030504040204" pitchFamily="50" charset="-128"/>
                <a:sym typeface="+mn-ea"/>
              </a:rPr>
              <a:t>IF</a:t>
            </a:r>
            <a:r>
              <a:rPr lang="ja-JP" altLang="en-US" sz="1600" dirty="0">
                <a:latin typeface="Meiryo UI" panose="020B0604030504040204" pitchFamily="50" charset="-128"/>
                <a:ea typeface="Meiryo UI" panose="020B0604030504040204" pitchFamily="50" charset="-128"/>
                <a:sym typeface="+mn-ea"/>
              </a:rPr>
              <a:t>：</a:t>
            </a:r>
            <a:r>
              <a:rPr sz="1600" dirty="0">
                <a:latin typeface="Meiryo UI" panose="020B0604030504040204" pitchFamily="50" charset="-128"/>
                <a:ea typeface="Meiryo UI" panose="020B0604030504040204" pitchFamily="50" charset="-128"/>
              </a:rPr>
              <a:t>Dem_SetEventStatus</a:t>
            </a:r>
            <a:r>
              <a:rPr lang="ja-JP" sz="1600" dirty="0">
                <a:latin typeface="Meiryo UI" panose="020B0604030504040204" pitchFamily="50" charset="-128"/>
                <a:ea typeface="Meiryo UI" panose="020B0604030504040204" pitchFamily="50" charset="-128"/>
              </a:rPr>
              <a:t>。状態は</a:t>
            </a:r>
            <a:r>
              <a:rPr lang="en-US" altLang="ja-JP" sz="1600" dirty="0">
                <a:latin typeface="Meiryo UI" panose="020B0604030504040204" pitchFamily="50" charset="-128"/>
                <a:ea typeface="Meiryo UI" panose="020B0604030504040204" pitchFamily="50" charset="-128"/>
              </a:rPr>
              <a:t>Fail</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pass</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prefail</a:t>
            </a:r>
            <a:r>
              <a:rPr lang="ja-JP" altLang="en-US" sz="1600" dirty="0">
                <a:latin typeface="Meiryo UI" panose="020B0604030504040204" pitchFamily="50" charset="-128"/>
                <a:ea typeface="Meiryo UI" panose="020B0604030504040204" pitchFamily="50" charset="-128"/>
                <a:sym typeface="+mn-ea"/>
              </a:rPr>
              <a:t>、</a:t>
            </a:r>
            <a:r>
              <a:rPr lang="en-US" altLang="ja-JP" sz="1600" dirty="0">
                <a:latin typeface="Meiryo UI" panose="020B0604030504040204" pitchFamily="50" charset="-128"/>
                <a:ea typeface="Meiryo UI" panose="020B0604030504040204" pitchFamily="50" charset="-128"/>
              </a:rPr>
              <a:t>prepass</a:t>
            </a:r>
            <a:r>
              <a:rPr lang="ja-JP" altLang="en-US" sz="1600" dirty="0">
                <a:latin typeface="Meiryo UI" panose="020B0604030504040204" pitchFamily="50" charset="-128"/>
                <a:ea typeface="Meiryo UI" panose="020B0604030504040204" pitchFamily="50" charset="-128"/>
                <a:sym typeface="+mn-ea"/>
              </a:rPr>
              <a:t>、</a:t>
            </a:r>
            <a:r>
              <a:rPr lang="en-US" altLang="ja-JP" sz="1600" dirty="0">
                <a:latin typeface="Meiryo UI" panose="020B0604030504040204" pitchFamily="50" charset="-128"/>
                <a:ea typeface="Meiryo UI" panose="020B0604030504040204" pitchFamily="50" charset="-128"/>
              </a:rPr>
              <a:t>Nottest</a:t>
            </a:r>
            <a:r>
              <a:rPr lang="ja-JP" altLang="en-US" sz="1600" dirty="0">
                <a:latin typeface="Meiryo UI" panose="020B0604030504040204" pitchFamily="50" charset="-128"/>
                <a:ea typeface="Meiryo UI" panose="020B0604030504040204" pitchFamily="50" charset="-128"/>
              </a:rPr>
              <a:t>がある</a:t>
            </a:r>
            <a:r>
              <a:rPr lang="ja-JP" sz="1600" dirty="0">
                <a:latin typeface="Meiryo UI" panose="020B0604030504040204" pitchFamily="50" charset="-128"/>
                <a:ea typeface="Meiryo UI" panose="020B0604030504040204" pitchFamily="50" charset="-128"/>
              </a:rPr>
              <a:t>）</a:t>
            </a:r>
          </a:p>
          <a:p>
            <a:r>
              <a:rPr lang="en-US" altLang="ja-JP" sz="1600" dirty="0">
                <a:latin typeface="Meiryo UI" panose="020B0604030504040204" pitchFamily="50" charset="-128"/>
                <a:ea typeface="Meiryo UI" panose="020B0604030504040204" pitchFamily="50" charset="-128"/>
              </a:rPr>
              <a:t>DEMは構成された</a:t>
            </a:r>
            <a:r>
              <a:rPr lang="en-US" altLang="ja-JP" sz="1600" dirty="0">
                <a:solidFill>
                  <a:srgbClr val="FF0000"/>
                </a:solidFill>
                <a:latin typeface="Meiryo UI" panose="020B0604030504040204" pitchFamily="50" charset="-128"/>
                <a:ea typeface="Meiryo UI" panose="020B0604030504040204" pitchFamily="50" charset="-128"/>
              </a:rPr>
              <a:t>debounce</a:t>
            </a:r>
            <a:r>
              <a:rPr lang="en-US" altLang="ja-JP" sz="1600" dirty="0">
                <a:latin typeface="Meiryo UI" panose="020B0604030504040204" pitchFamily="50" charset="-128"/>
                <a:ea typeface="Meiryo UI" panose="020B0604030504040204" pitchFamily="50" charset="-128"/>
              </a:rPr>
              <a:t>方式</a:t>
            </a:r>
            <a:r>
              <a:rPr lang="ja-JP" altLang="en-US" sz="1600" dirty="0">
                <a:latin typeface="Meiryo UI" panose="020B0604030504040204" pitchFamily="50" charset="-128"/>
                <a:ea typeface="Meiryo UI" panose="020B0604030504040204" pitchFamily="50" charset="-128"/>
              </a:rPr>
              <a:t>をして</a:t>
            </a:r>
            <a:r>
              <a:rPr lang="en-US" altLang="ja-JP" sz="1600" dirty="0">
                <a:latin typeface="Meiryo UI" panose="020B0604030504040204" pitchFamily="50" charset="-128"/>
                <a:ea typeface="Meiryo UI" panose="020B0604030504040204" pitchFamily="50" charset="-128"/>
              </a:rPr>
              <a:t>、結果に基づいてEEPへの障害の追加とFIMを決定</a:t>
            </a:r>
            <a:r>
              <a:rPr lang="ja-JP" altLang="en-US" sz="1600" dirty="0">
                <a:latin typeface="Meiryo UI" panose="020B0604030504040204" pitchFamily="50" charset="-128"/>
                <a:ea typeface="Meiryo UI" panose="020B0604030504040204" pitchFamily="50" charset="-128"/>
              </a:rPr>
              <a:t>する</a:t>
            </a:r>
            <a:r>
              <a:rPr lang="en-US" altLang="ja-JP" sz="1600" dirty="0">
                <a:latin typeface="Meiryo UI" panose="020B0604030504040204" pitchFamily="50" charset="-128"/>
                <a:ea typeface="Meiryo UI" panose="020B0604030504040204" pitchFamily="50" charset="-128"/>
              </a:rPr>
              <a:t>(OBD</a:t>
            </a:r>
            <a:r>
              <a:rPr lang="ja-JP" altLang="en-US" sz="1600" dirty="0">
                <a:latin typeface="Meiryo UI" panose="020B0604030504040204" pitchFamily="50" charset="-128"/>
                <a:ea typeface="Meiryo UI" panose="020B0604030504040204" pitchFamily="50" charset="-128"/>
              </a:rPr>
              <a:t>の</a:t>
            </a:r>
            <a:r>
              <a:rPr lang="en-US" altLang="ja-JP" sz="1600" dirty="0">
                <a:latin typeface="Meiryo UI" panose="020B0604030504040204" pitchFamily="50" charset="-128"/>
                <a:ea typeface="Meiryo UI" panose="020B0604030504040204" pitchFamily="50" charset="-128"/>
              </a:rPr>
              <a:t>failcounter→FF→dgfs)</a:t>
            </a:r>
          </a:p>
          <a:p>
            <a:r>
              <a:rPr lang="en-US" altLang="zh-CN" sz="1600" dirty="0">
                <a:latin typeface="Meiryo UI" panose="020B0604030504040204" pitchFamily="50" charset="-128"/>
                <a:ea typeface="Meiryo UI" panose="020B0604030504040204" pitchFamily="50" charset="-128"/>
              </a:rPr>
              <a:t>2.BSW</a:t>
            </a:r>
            <a:r>
              <a:rPr sz="1600" dirty="0">
                <a:latin typeface="Meiryo UI" panose="020B0604030504040204" pitchFamily="50" charset="-128"/>
                <a:ea typeface="Meiryo UI" panose="020B0604030504040204" pitchFamily="50" charset="-128"/>
                <a:sym typeface="+mn-ea"/>
              </a:rPr>
              <a:t>：</a:t>
            </a:r>
            <a:endParaRPr lang="en-US" altLang="zh-CN" sz="1600" dirty="0">
              <a:latin typeface="Meiryo UI" panose="020B0604030504040204" pitchFamily="50" charset="-128"/>
              <a:ea typeface="Meiryo UI" panose="020B0604030504040204" pitchFamily="50" charset="-128"/>
            </a:endParaRPr>
          </a:p>
          <a:p>
            <a:r>
              <a:rPr sz="1600" dirty="0">
                <a:solidFill>
                  <a:srgbClr val="FF0000"/>
                </a:solidFill>
                <a:latin typeface="Meiryo UI" panose="020B0604030504040204" pitchFamily="50" charset="-128"/>
                <a:ea typeface="Meiryo UI" panose="020B0604030504040204" pitchFamily="50" charset="-128"/>
                <a:sym typeface="+mn-ea"/>
              </a:rPr>
              <a:t>障害監視関数</a:t>
            </a:r>
            <a:r>
              <a:rPr lang="ja-JP" sz="1600" dirty="0">
                <a:latin typeface="Meiryo UI" panose="020B0604030504040204" pitchFamily="50" charset="-128"/>
                <a:ea typeface="Meiryo UI" panose="020B0604030504040204" pitchFamily="50" charset="-128"/>
                <a:sym typeface="+mn-ea"/>
              </a:rPr>
              <a:t>を</a:t>
            </a:r>
            <a:r>
              <a:rPr sz="1600" dirty="0">
                <a:latin typeface="Meiryo UI" panose="020B0604030504040204" pitchFamily="50" charset="-128"/>
                <a:ea typeface="Meiryo UI" panose="020B0604030504040204" pitchFamily="50" charset="-128"/>
                <a:sym typeface="+mn-ea"/>
              </a:rPr>
              <a:t>呼び出し</a:t>
            </a:r>
            <a:r>
              <a:rPr lang="ja-JP" sz="1600" dirty="0">
                <a:latin typeface="Meiryo UI" panose="020B0604030504040204" pitchFamily="50" charset="-128"/>
                <a:ea typeface="Meiryo UI" panose="020B0604030504040204" pitchFamily="50" charset="-128"/>
                <a:sym typeface="+mn-ea"/>
              </a:rPr>
              <a:t>て、</a:t>
            </a:r>
            <a:r>
              <a:rPr lang="en-US" altLang="ja-JP" sz="1600" dirty="0">
                <a:latin typeface="Meiryo UI" panose="020B0604030504040204" pitchFamily="50" charset="-128"/>
                <a:ea typeface="Meiryo UI" panose="020B0604030504040204" pitchFamily="50" charset="-128"/>
                <a:sym typeface="+mn-ea"/>
              </a:rPr>
              <a:t>DEM</a:t>
            </a:r>
            <a:r>
              <a:rPr lang="ja-JP" altLang="en-US" sz="1600" dirty="0">
                <a:latin typeface="Meiryo UI" panose="020B0604030504040204" pitchFamily="50" charset="-128"/>
                <a:ea typeface="Meiryo UI" panose="020B0604030504040204" pitchFamily="50" charset="-128"/>
                <a:sym typeface="+mn-ea"/>
              </a:rPr>
              <a:t>に転送する</a:t>
            </a:r>
          </a:p>
          <a:p>
            <a:r>
              <a:rPr lang="ja-JP" sz="1600" dirty="0">
                <a:latin typeface="Meiryo UI" panose="020B0604030504040204" pitchFamily="50" charset="-128"/>
                <a:ea typeface="Meiryo UI" panose="020B0604030504040204" pitchFamily="50" charset="-128"/>
                <a:sym typeface="+mn-ea"/>
              </a:rPr>
              <a:t>（</a:t>
            </a:r>
            <a:r>
              <a:rPr lang="en-US" altLang="ja-JP" sz="1600" dirty="0">
                <a:latin typeface="Meiryo UI" panose="020B0604030504040204" pitchFamily="50" charset="-128"/>
                <a:ea typeface="Meiryo UI" panose="020B0604030504040204" pitchFamily="50" charset="-128"/>
                <a:sym typeface="+mn-ea"/>
              </a:rPr>
              <a:t>IF</a:t>
            </a:r>
            <a:r>
              <a:rPr lang="ja-JP" altLang="en-US" sz="1600" dirty="0">
                <a:latin typeface="Meiryo UI" panose="020B0604030504040204" pitchFamily="50" charset="-128"/>
                <a:ea typeface="Meiryo UI" panose="020B0604030504040204" pitchFamily="50" charset="-128"/>
                <a:sym typeface="+mn-ea"/>
              </a:rPr>
              <a:t>：</a:t>
            </a:r>
            <a:r>
              <a:rPr sz="1600" dirty="0">
                <a:latin typeface="Meiryo UI" panose="020B0604030504040204" pitchFamily="50" charset="-128"/>
                <a:ea typeface="Meiryo UI" panose="020B0604030504040204" pitchFamily="50" charset="-128"/>
                <a:sym typeface="+mn-ea"/>
              </a:rPr>
              <a:t>Dem_ReportErrorStatus</a:t>
            </a:r>
            <a:r>
              <a:rPr lang="en-US" sz="1600" dirty="0">
                <a:latin typeface="Meiryo UI" panose="020B0604030504040204" pitchFamily="50" charset="-128"/>
                <a:ea typeface="Meiryo UI" panose="020B0604030504040204" pitchFamily="50" charset="-128"/>
                <a:sym typeface="+mn-ea"/>
              </a:rPr>
              <a:t>)</a:t>
            </a:r>
          </a:p>
          <a:p>
            <a:r>
              <a:rPr lang="en-US" altLang="ja-JP" sz="1600" dirty="0">
                <a:solidFill>
                  <a:srgbClr val="FF0000"/>
                </a:solidFill>
                <a:latin typeface="Meiryo UI" panose="020B0604030504040204" pitchFamily="50" charset="-128"/>
                <a:ea typeface="Meiryo UI" panose="020B0604030504040204" pitchFamily="50" charset="-128"/>
                <a:sym typeface="+mn-ea"/>
              </a:rPr>
              <a:t>debounce</a:t>
            </a:r>
            <a:r>
              <a:rPr lang="ja-JP" altLang="en-US" sz="1600" dirty="0">
                <a:solidFill>
                  <a:srgbClr val="FF0000"/>
                </a:solidFill>
                <a:latin typeface="Meiryo UI" panose="020B0604030504040204" pitchFamily="50" charset="-128"/>
                <a:ea typeface="Meiryo UI" panose="020B0604030504040204" pitchFamily="50" charset="-128"/>
                <a:sym typeface="+mn-ea"/>
              </a:rPr>
              <a:t>がない。</a:t>
            </a:r>
          </a:p>
          <a:p>
            <a:r>
              <a:rPr lang="en-US" altLang="ja-JP" sz="1600" dirty="0">
                <a:solidFill>
                  <a:schemeClr val="tx1"/>
                </a:solidFill>
                <a:latin typeface="Meiryo UI" panose="020B0604030504040204" pitchFamily="50" charset="-128"/>
                <a:ea typeface="Meiryo UI" panose="020B0604030504040204" pitchFamily="50" charset="-128"/>
                <a:sym typeface="+mn-ea"/>
              </a:rPr>
              <a:t>3.ECUM</a:t>
            </a:r>
            <a:r>
              <a:rPr lang="ja-JP" altLang="en-US" sz="1600" dirty="0">
                <a:solidFill>
                  <a:schemeClr val="tx1"/>
                </a:solidFill>
                <a:latin typeface="Meiryo UI" panose="020B0604030504040204" pitchFamily="50" charset="-128"/>
                <a:ea typeface="Meiryo UI" panose="020B0604030504040204" pitchFamily="50" charset="-128"/>
                <a:sym typeface="+mn-ea"/>
              </a:rPr>
              <a:t>：初期化</a:t>
            </a:r>
          </a:p>
          <a:p>
            <a:r>
              <a:rPr lang="en-US" altLang="ja-JP" sz="1600" dirty="0">
                <a:solidFill>
                  <a:schemeClr val="tx1"/>
                </a:solidFill>
                <a:latin typeface="Meiryo UI" panose="020B0604030504040204" pitchFamily="50" charset="-128"/>
                <a:ea typeface="Meiryo UI" panose="020B0604030504040204" pitchFamily="50" charset="-128"/>
                <a:sym typeface="+mn-ea"/>
              </a:rPr>
              <a:t>4.FIM</a:t>
            </a:r>
            <a:r>
              <a:rPr lang="ja-JP" altLang="en-US" sz="1600" dirty="0">
                <a:solidFill>
                  <a:schemeClr val="tx1"/>
                </a:solidFill>
                <a:latin typeface="Meiryo UI" panose="020B0604030504040204" pitchFamily="50" charset="-128"/>
                <a:ea typeface="Meiryo UI" panose="020B0604030504040204" pitchFamily="50" charset="-128"/>
                <a:sym typeface="+mn-ea"/>
              </a:rPr>
              <a:t>：一部分のSWCの機能を抑制する</a:t>
            </a:r>
            <a:r>
              <a:rPr lang="en-US" altLang="ja-JP" sz="1600" dirty="0">
                <a:solidFill>
                  <a:schemeClr val="tx1"/>
                </a:solidFill>
                <a:latin typeface="Meiryo UI" panose="020B0604030504040204" pitchFamily="50" charset="-128"/>
                <a:ea typeface="Meiryo UI" panose="020B0604030504040204" pitchFamily="50" charset="-128"/>
                <a:sym typeface="+mn-ea"/>
              </a:rPr>
              <a:t>(dgfs</a:t>
            </a:r>
            <a:r>
              <a:rPr lang="ja-JP" altLang="en-US" sz="1600" dirty="0">
                <a:solidFill>
                  <a:schemeClr val="tx1"/>
                </a:solidFill>
                <a:latin typeface="Meiryo UI" panose="020B0604030504040204" pitchFamily="50" charset="-128"/>
                <a:ea typeface="Meiryo UI" panose="020B0604030504040204" pitchFamily="50" charset="-128"/>
                <a:sym typeface="+mn-ea"/>
              </a:rPr>
              <a:t>のような</a:t>
            </a:r>
            <a:r>
              <a:rPr lang="en-US" altLang="ja-JP" sz="1600" dirty="0">
                <a:solidFill>
                  <a:schemeClr val="tx1"/>
                </a:solidFill>
                <a:latin typeface="Meiryo UI" panose="020B0604030504040204" pitchFamily="50" charset="-128"/>
                <a:ea typeface="Meiryo UI" panose="020B0604030504040204" pitchFamily="50" charset="-128"/>
                <a:sym typeface="+mn-ea"/>
              </a:rPr>
              <a:t>)</a:t>
            </a:r>
          </a:p>
          <a:p>
            <a:r>
              <a:rPr lang="en-US" altLang="ja-JP" sz="1600" dirty="0">
                <a:solidFill>
                  <a:schemeClr val="tx1"/>
                </a:solidFill>
                <a:latin typeface="Meiryo UI" panose="020B0604030504040204" pitchFamily="50" charset="-128"/>
                <a:ea typeface="Meiryo UI" panose="020B0604030504040204" pitchFamily="50" charset="-128"/>
                <a:sym typeface="+mn-ea"/>
              </a:rPr>
              <a:t>5.NVM</a:t>
            </a:r>
            <a:r>
              <a:rPr lang="ja-JP" altLang="en-US" sz="1600" dirty="0">
                <a:solidFill>
                  <a:schemeClr val="tx1"/>
                </a:solidFill>
                <a:latin typeface="Meiryo UI" panose="020B0604030504040204" pitchFamily="50" charset="-128"/>
                <a:ea typeface="Meiryo UI" panose="020B0604030504040204" pitchFamily="50" charset="-128"/>
                <a:sym typeface="+mn-ea"/>
              </a:rPr>
              <a:t>：</a:t>
            </a:r>
            <a:r>
              <a:rPr lang="en-US" altLang="ja-JP" sz="1600" dirty="0">
                <a:solidFill>
                  <a:schemeClr val="tx1"/>
                </a:solidFill>
                <a:latin typeface="Meiryo UI" panose="020B0604030504040204" pitchFamily="50" charset="-128"/>
                <a:ea typeface="Meiryo UI" panose="020B0604030504040204" pitchFamily="50" charset="-128"/>
                <a:sym typeface="+mn-ea"/>
              </a:rPr>
              <a:t>snapshot</a:t>
            </a:r>
            <a:r>
              <a:rPr lang="ja-JP" altLang="en-US" sz="1600" dirty="0">
                <a:solidFill>
                  <a:schemeClr val="tx1"/>
                </a:solidFill>
                <a:latin typeface="Meiryo UI" panose="020B0604030504040204" pitchFamily="50" charset="-128"/>
                <a:ea typeface="Meiryo UI" panose="020B0604030504040204" pitchFamily="50" charset="-128"/>
                <a:sym typeface="+mn-ea"/>
              </a:rPr>
              <a:t>、</a:t>
            </a:r>
            <a:r>
              <a:rPr lang="en-US" altLang="ja-JP" sz="1600" dirty="0">
                <a:solidFill>
                  <a:schemeClr val="tx1"/>
                </a:solidFill>
                <a:latin typeface="Meiryo UI" panose="020B0604030504040204" pitchFamily="50" charset="-128"/>
                <a:ea typeface="Meiryo UI" panose="020B0604030504040204" pitchFamily="50" charset="-128"/>
                <a:sym typeface="+mn-ea"/>
              </a:rPr>
              <a:t>extendeddata(1906</a:t>
            </a:r>
            <a:r>
              <a:rPr lang="ja-JP" altLang="en-US" sz="1600" dirty="0">
                <a:solidFill>
                  <a:schemeClr val="tx1"/>
                </a:solidFill>
                <a:latin typeface="Meiryo UI" panose="020B0604030504040204" pitchFamily="50" charset="-128"/>
                <a:ea typeface="Meiryo UI" panose="020B0604030504040204" pitchFamily="50" charset="-128"/>
                <a:sym typeface="+mn-ea"/>
              </a:rPr>
              <a:t>、</a:t>
            </a:r>
            <a:r>
              <a:rPr lang="en-US" altLang="ja-JP" sz="1600" dirty="0">
                <a:solidFill>
                  <a:schemeClr val="tx1"/>
                </a:solidFill>
                <a:latin typeface="Meiryo UI" panose="020B0604030504040204" pitchFamily="50" charset="-128"/>
                <a:ea typeface="Meiryo UI" panose="020B0604030504040204" pitchFamily="50" charset="-128"/>
                <a:sym typeface="+mn-ea"/>
              </a:rPr>
              <a:t>1904)</a:t>
            </a:r>
          </a:p>
        </p:txBody>
      </p:sp>
      <p:sp>
        <p:nvSpPr>
          <p:cNvPr id="4" name="フッター プレースホルダー 3">
            <a:extLst>
              <a:ext uri="{FF2B5EF4-FFF2-40B4-BE49-F238E27FC236}">
                <a16:creationId xmlns:a16="http://schemas.microsoft.com/office/drawing/2014/main" id="{01AA7CCA-1813-424F-CC65-C8B9A2EDAAE6}"/>
              </a:ext>
            </a:extLst>
          </p:cNvPr>
          <p:cNvSpPr>
            <a:spLocks noGrp="1"/>
          </p:cNvSpPr>
          <p:nvPr>
            <p:ph type="ftr" sz="quarter" idx="11"/>
          </p:nvPr>
        </p:nvSpPr>
        <p:spPr/>
        <p:txBody>
          <a:bodyPr/>
          <a:lstStyle/>
          <a:p>
            <a:r>
              <a:rPr kumimoji="1" lang="en-US" altLang="ja-JP"/>
              <a:t>© 2023 FNST Limited</a:t>
            </a:r>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3999" y="32400"/>
            <a:ext cx="8707943" cy="655200"/>
          </a:xfrm>
        </p:spPr>
        <p:txBody>
          <a:bodyPr>
            <a:normAutofit/>
          </a:bodyPr>
          <a:lstStyle/>
          <a:p>
            <a:r>
              <a:rPr lang="en-US" altLang="ja-JP" dirty="0">
                <a:latin typeface="Meiryo UI" panose="020B0604030504040204" pitchFamily="50" charset="-128"/>
                <a:ea typeface="Meiryo UI" panose="020B0604030504040204" pitchFamily="50" charset="-128"/>
              </a:rPr>
              <a:t>DEM-</a:t>
            </a:r>
            <a:r>
              <a:rPr lang="ja-JP" altLang="en-US" dirty="0">
                <a:latin typeface="Meiryo UI" panose="020B0604030504040204" pitchFamily="50" charset="-128"/>
                <a:ea typeface="Meiryo UI" panose="020B0604030504040204" pitchFamily="50" charset="-128"/>
              </a:rPr>
              <a:t>パラメータ</a:t>
            </a:r>
          </a:p>
        </p:txBody>
      </p:sp>
      <p:sp>
        <p:nvSpPr>
          <p:cNvPr id="5" name="スライド番号プレースホルダー 4"/>
          <p:cNvSpPr>
            <a:spLocks noGrp="1"/>
          </p:cNvSpPr>
          <p:nvPr>
            <p:ph type="sldNum" sz="quarter" idx="12"/>
          </p:nvPr>
        </p:nvSpPr>
        <p:spPr>
          <a:xfrm>
            <a:off x="4301999" y="4878000"/>
            <a:ext cx="607531" cy="122400"/>
          </a:xfrm>
        </p:spPr>
        <p:txBody>
          <a:bodyPr/>
          <a:lstStyle/>
          <a:p>
            <a:fld id="{4D029D89-7B63-4C94-AD4D-2E4D6BB83637}" type="slidenum">
              <a:rPr kumimoji="1" lang="ja-JP" altLang="en-US" smtClean="0">
                <a:latin typeface="Meiryo UI" panose="020B0604030504040204" pitchFamily="50" charset="-128"/>
                <a:ea typeface="Meiryo UI" panose="020B0604030504040204" pitchFamily="50" charset="-128"/>
              </a:rPr>
              <a:t>16</a:t>
            </a:fld>
            <a:endParaRPr kumimoji="1" lang="ja-JP" altLang="en-US">
              <a:latin typeface="Meiryo UI" panose="020B0604030504040204" pitchFamily="50" charset="-128"/>
              <a:ea typeface="Meiryo UI" panose="020B0604030504040204" pitchFamily="50" charset="-128"/>
            </a:endParaRPr>
          </a:p>
        </p:txBody>
      </p:sp>
      <p:sp>
        <p:nvSpPr>
          <p:cNvPr id="6" name="文本框 5"/>
          <p:cNvSpPr txBox="1"/>
          <p:nvPr/>
        </p:nvSpPr>
        <p:spPr>
          <a:xfrm>
            <a:off x="304800" y="820420"/>
            <a:ext cx="8692243" cy="3046988"/>
          </a:xfrm>
          <a:prstGeom prst="rect">
            <a:avLst/>
          </a:prstGeom>
          <a:noFill/>
        </p:spPr>
        <p:txBody>
          <a:bodyPr wrap="square" rtlCol="0" anchor="t">
            <a:spAutoFit/>
          </a:bodyPr>
          <a:lstStyle/>
          <a:p>
            <a:pPr marL="285750" indent="-285750" algn="l">
              <a:buFont typeface="Wingdings" panose="05000000000000000000" charset="0"/>
              <a:buChar char="l"/>
            </a:pPr>
            <a:r>
              <a:rPr kumimoji="1" lang="zh-CN" altLang="en-US" sz="1600" dirty="0">
                <a:latin typeface="Meiryo UI" panose="020B0604030504040204" pitchFamily="50" charset="-128"/>
                <a:ea typeface="Meiryo UI" panose="020B0604030504040204" pitchFamily="50" charset="-128"/>
                <a:cs typeface="+mn-ea"/>
              </a:rPr>
              <a:t>Extended：このデータはDTCの状態</a:t>
            </a:r>
            <a:r>
              <a:rPr kumimoji="1" lang="zh-CN" altLang="en-US" sz="1600" dirty="0">
                <a:solidFill>
                  <a:srgbClr val="FF0000"/>
                </a:solidFill>
                <a:latin typeface="Meiryo UI" panose="020B0604030504040204" pitchFamily="50" charset="-128"/>
                <a:ea typeface="Meiryo UI" panose="020B0604030504040204" pitchFamily="50" charset="-128"/>
                <a:cs typeface="+mn-ea"/>
              </a:rPr>
              <a:t>Pending</a:t>
            </a:r>
            <a:r>
              <a:rPr kumimoji="1" lang="zh-CN" altLang="en-US" sz="1600" dirty="0">
                <a:latin typeface="Meiryo UI" panose="020B0604030504040204" pitchFamily="50" charset="-128"/>
                <a:ea typeface="Meiryo UI" panose="020B0604030504040204" pitchFamily="50" charset="-128"/>
                <a:cs typeface="+mn-ea"/>
              </a:rPr>
              <a:t>が</a:t>
            </a:r>
            <a:r>
              <a:rPr kumimoji="1" lang="zh-CN" altLang="en-US" sz="1600" dirty="0">
                <a:latin typeface="Meiryo UI" panose="020B0604030504040204" pitchFamily="50" charset="-128"/>
                <a:ea typeface="Meiryo UI" panose="020B0604030504040204" pitchFamily="50" charset="-128"/>
                <a:cs typeface="+mn-ea"/>
                <a:sym typeface="+mn-ea"/>
              </a:rPr>
              <a:t>0から1に設定</a:t>
            </a:r>
            <a:r>
              <a:rPr kumimoji="1" lang="zh-CN" altLang="en-US" sz="1600" dirty="0">
                <a:latin typeface="Meiryo UI" panose="020B0604030504040204" pitchFamily="50" charset="-128"/>
                <a:ea typeface="Meiryo UI" panose="020B0604030504040204" pitchFamily="50" charset="-128"/>
                <a:cs typeface="+mn-ea"/>
              </a:rPr>
              <a:t>されると</a:t>
            </a:r>
            <a:r>
              <a:rPr kumimoji="1" lang="ja-JP" altLang="zh-CN" sz="1600" dirty="0">
                <a:latin typeface="Meiryo UI" panose="020B0604030504040204" pitchFamily="50" charset="-128"/>
                <a:ea typeface="Meiryo UI" panose="020B0604030504040204" pitchFamily="50" charset="-128"/>
                <a:cs typeface="+mn-ea"/>
              </a:rPr>
              <a:t>、</a:t>
            </a:r>
            <a:r>
              <a:rPr kumimoji="1" lang="zh-CN" altLang="en-US" sz="1600" dirty="0">
                <a:latin typeface="Meiryo UI" panose="020B0604030504040204" pitchFamily="50" charset="-128"/>
                <a:ea typeface="Meiryo UI" panose="020B0604030504040204" pitchFamily="50" charset="-128"/>
                <a:cs typeface="+mn-ea"/>
              </a:rPr>
              <a:t>不揮発性メモリセル（EEPROM）に一緒に保存される</a:t>
            </a:r>
            <a:r>
              <a:rPr kumimoji="1" lang="ja-JP" altLang="zh-CN" sz="1600" dirty="0">
                <a:latin typeface="Meiryo UI" panose="020B0604030504040204" pitchFamily="50" charset="-128"/>
                <a:ea typeface="Meiryo UI" panose="020B0604030504040204" pitchFamily="50" charset="-128"/>
                <a:cs typeface="+mn-ea"/>
              </a:rPr>
              <a:t>。例えば、</a:t>
            </a:r>
          </a:p>
          <a:p>
            <a:pPr algn="l"/>
            <a:r>
              <a:rPr kumimoji="1" lang="zh-CN" altLang="en-US" sz="1600" dirty="0">
                <a:latin typeface="Meiryo UI" panose="020B0604030504040204" pitchFamily="50" charset="-128"/>
                <a:ea typeface="Meiryo UI" panose="020B0604030504040204" pitchFamily="50" charset="-128"/>
                <a:cs typeface="+mn-ea"/>
              </a:rPr>
              <a:t>1)Fault Detection Counter: エラーが検出された</a:t>
            </a:r>
            <a:r>
              <a:rPr kumimoji="1" lang="zh-CN" altLang="en-US" sz="1600" dirty="0">
                <a:latin typeface="Meiryo UI" panose="020B0604030504040204" pitchFamily="50" charset="-128"/>
                <a:ea typeface="Meiryo UI" panose="020B0604030504040204" pitchFamily="50" charset="-128"/>
                <a:cs typeface="+mn-ea"/>
                <a:sym typeface="+mn-ea"/>
              </a:rPr>
              <a:t>カウント</a:t>
            </a:r>
            <a:endParaRPr kumimoji="1" lang="zh-CN" altLang="en-US" sz="1600" dirty="0">
              <a:latin typeface="Meiryo UI" panose="020B0604030504040204" pitchFamily="50" charset="-128"/>
              <a:ea typeface="Meiryo UI" panose="020B0604030504040204" pitchFamily="50" charset="-128"/>
              <a:cs typeface="+mn-ea"/>
            </a:endParaRPr>
          </a:p>
          <a:p>
            <a:pPr algn="l"/>
            <a:r>
              <a:rPr kumimoji="1" lang="zh-CN" altLang="en-US" sz="1600" dirty="0">
                <a:latin typeface="Meiryo UI" panose="020B0604030504040204" pitchFamily="50" charset="-128"/>
                <a:ea typeface="Meiryo UI" panose="020B0604030504040204" pitchFamily="50" charset="-128"/>
                <a:cs typeface="+mn-ea"/>
              </a:rPr>
              <a:t>2)Aging Counter: 連続するOperation Cycleがエラーを検出しなかったカウント</a:t>
            </a:r>
            <a:r>
              <a:rPr kumimoji="1" lang="zh-CN" altLang="en-US" sz="1600" dirty="0">
                <a:latin typeface="Meiryo UI" panose="020B0604030504040204" pitchFamily="50" charset="-128"/>
                <a:ea typeface="Meiryo UI" panose="020B0604030504040204" pitchFamily="50" charset="-128"/>
                <a:cs typeface="+mn-ea"/>
                <a:sym typeface="+mn-ea"/>
              </a:rPr>
              <a:t>（DTCがpassed）</a:t>
            </a:r>
            <a:r>
              <a:rPr kumimoji="1" lang="en-US" altLang="zh-CN" sz="1600" dirty="0">
                <a:latin typeface="Meiryo UI" panose="020B0604030504040204" pitchFamily="50" charset="-128"/>
                <a:ea typeface="Meiryo UI" panose="020B0604030504040204" pitchFamily="50" charset="-128"/>
                <a:cs typeface="+mn-ea"/>
                <a:sym typeface="+mn-ea"/>
              </a:rPr>
              <a:t>→</a:t>
            </a:r>
            <a:r>
              <a:rPr kumimoji="1" lang="ja-JP" altLang="en-US" sz="1600" dirty="0">
                <a:latin typeface="Meiryo UI" panose="020B0604030504040204" pitchFamily="50" charset="-128"/>
                <a:ea typeface="Meiryo UI" panose="020B0604030504040204" pitchFamily="50" charset="-128"/>
                <a:cs typeface="+mn-ea"/>
                <a:sym typeface="+mn-ea"/>
              </a:rPr>
              <a:t>　</a:t>
            </a:r>
            <a:r>
              <a:rPr kumimoji="1" lang="en-US" altLang="ja-JP" sz="1600" dirty="0">
                <a:latin typeface="Meiryo UI" panose="020B0604030504040204" pitchFamily="50" charset="-128"/>
                <a:ea typeface="Meiryo UI" panose="020B0604030504040204" pitchFamily="50" charset="-128"/>
                <a:cs typeface="+mn-ea"/>
                <a:sym typeface="+mn-ea"/>
              </a:rPr>
              <a:t>obd</a:t>
            </a:r>
            <a:r>
              <a:rPr kumimoji="1" lang="ja-JP" altLang="en-US" sz="1600" dirty="0">
                <a:latin typeface="Meiryo UI" panose="020B0604030504040204" pitchFamily="50" charset="-128"/>
                <a:ea typeface="Meiryo UI" panose="020B0604030504040204" pitchFamily="50" charset="-128"/>
                <a:cs typeface="+mn-ea"/>
                <a:sym typeface="+mn-ea"/>
              </a:rPr>
              <a:t>の</a:t>
            </a:r>
            <a:r>
              <a:rPr kumimoji="1" lang="en-US" altLang="ja-JP" sz="1600" dirty="0">
                <a:latin typeface="Meiryo UI" panose="020B0604030504040204" pitchFamily="50" charset="-128"/>
                <a:ea typeface="Meiryo UI" panose="020B0604030504040204" pitchFamily="50" charset="-128"/>
                <a:cs typeface="+mn-ea"/>
                <a:sym typeface="+mn-ea"/>
              </a:rPr>
              <a:t>healing</a:t>
            </a:r>
            <a:r>
              <a:rPr kumimoji="1" lang="ja-JP" altLang="en-US" sz="1600" dirty="0">
                <a:latin typeface="Meiryo UI" panose="020B0604030504040204" pitchFamily="50" charset="-128"/>
                <a:ea typeface="Meiryo UI" panose="020B0604030504040204" pitchFamily="50" charset="-128"/>
                <a:cs typeface="+mn-ea"/>
                <a:sym typeface="+mn-ea"/>
              </a:rPr>
              <a:t>　</a:t>
            </a:r>
            <a:r>
              <a:rPr kumimoji="1" lang="en-US" altLang="ja-JP" sz="1600" dirty="0">
                <a:latin typeface="Meiryo UI" panose="020B0604030504040204" pitchFamily="50" charset="-128"/>
                <a:ea typeface="Meiryo UI" panose="020B0604030504040204" pitchFamily="50" charset="-128"/>
                <a:cs typeface="+mn-ea"/>
                <a:sym typeface="+mn-ea"/>
              </a:rPr>
              <a:t>c</a:t>
            </a:r>
            <a:r>
              <a:rPr kumimoji="1" lang="zh-CN" altLang="en-US" sz="1600" dirty="0">
                <a:latin typeface="Meiryo UI" panose="020B0604030504040204" pitchFamily="50" charset="-128"/>
                <a:ea typeface="Meiryo UI" panose="020B0604030504040204" pitchFamily="50" charset="-128"/>
                <a:cs typeface="+mn-ea"/>
                <a:sym typeface="+mn-ea"/>
              </a:rPr>
              <a:t>ycle</a:t>
            </a:r>
            <a:r>
              <a:rPr kumimoji="1" lang="en-US" altLang="zh-CN" sz="1600" dirty="0">
                <a:latin typeface="Meiryo UI" panose="020B0604030504040204" pitchFamily="50" charset="-128"/>
                <a:ea typeface="Meiryo UI" panose="020B0604030504040204" pitchFamily="50" charset="-128"/>
                <a:cs typeface="+mn-ea"/>
                <a:sym typeface="+mn-ea"/>
              </a:rPr>
              <a:t>(40times)</a:t>
            </a:r>
            <a:r>
              <a:rPr kumimoji="1" lang="ja-JP" altLang="zh-CN" sz="1600" dirty="0">
                <a:latin typeface="Meiryo UI" panose="020B0604030504040204" pitchFamily="50" charset="-128"/>
                <a:ea typeface="Meiryo UI" panose="020B0604030504040204" pitchFamily="50" charset="-128"/>
                <a:cs typeface="+mn-ea"/>
                <a:sym typeface="+mn-ea"/>
              </a:rPr>
              <a:t>と同じ</a:t>
            </a:r>
            <a:endParaRPr kumimoji="1" lang="en-US" altLang="ja-JP" sz="1600" dirty="0">
              <a:latin typeface="Meiryo UI" panose="020B0604030504040204" pitchFamily="50" charset="-128"/>
              <a:ea typeface="Meiryo UI" panose="020B0604030504040204" pitchFamily="50" charset="-128"/>
              <a:cs typeface="+mn-ea"/>
              <a:sym typeface="+mn-ea"/>
            </a:endParaRPr>
          </a:p>
          <a:p>
            <a:pPr algn="l"/>
            <a:r>
              <a:rPr kumimoji="1" lang="en-US" altLang="ja-JP" sz="1600" dirty="0">
                <a:solidFill>
                  <a:srgbClr val="FF0000"/>
                </a:solidFill>
                <a:latin typeface="Meiryo UI" panose="020B0604030504040204" pitchFamily="50" charset="-128"/>
                <a:ea typeface="Meiryo UI" panose="020B0604030504040204" pitchFamily="50" charset="-128"/>
                <a:cs typeface="+mn-ea"/>
                <a:sym typeface="+mn-ea"/>
              </a:rPr>
              <a:t>19 06</a:t>
            </a:r>
            <a:endParaRPr kumimoji="1" lang="zh-CN" altLang="en-US" sz="1600" dirty="0">
              <a:solidFill>
                <a:srgbClr val="FF0000"/>
              </a:solidFill>
              <a:latin typeface="Meiryo UI" panose="020B0604030504040204" pitchFamily="50" charset="-128"/>
              <a:ea typeface="Meiryo UI" panose="020B0604030504040204" pitchFamily="50" charset="-128"/>
              <a:cs typeface="+mn-ea"/>
            </a:endParaRPr>
          </a:p>
          <a:p>
            <a:pPr algn="l"/>
            <a:r>
              <a:rPr kumimoji="1" lang="ja-JP" altLang="zh-CN" sz="1600" dirty="0">
                <a:latin typeface="Meiryo UI" panose="020B0604030504040204" pitchFamily="50" charset="-128"/>
                <a:ea typeface="Meiryo UI" panose="020B0604030504040204" pitchFamily="50" charset="-128"/>
                <a:cs typeface="+mn-ea"/>
              </a:rPr>
              <a:t>　　　</a:t>
            </a:r>
            <a:endParaRPr kumimoji="1" lang="zh-CN" altLang="en-US" sz="1600" dirty="0">
              <a:latin typeface="Meiryo UI" panose="020B0604030504040204" pitchFamily="50" charset="-128"/>
              <a:ea typeface="Meiryo UI" panose="020B0604030504040204" pitchFamily="50" charset="-128"/>
              <a:cs typeface="+mn-ea"/>
            </a:endParaRPr>
          </a:p>
          <a:p>
            <a:pPr algn="l"/>
            <a:endParaRPr kumimoji="1" lang="zh-CN" altLang="en-US" sz="1600" dirty="0">
              <a:latin typeface="Meiryo UI" panose="020B0604030504040204" pitchFamily="50" charset="-128"/>
              <a:ea typeface="Meiryo UI" panose="020B0604030504040204" pitchFamily="50" charset="-128"/>
              <a:cs typeface="+mn-ea"/>
            </a:endParaRPr>
          </a:p>
          <a:p>
            <a:pPr marL="285750" indent="-285750" algn="l">
              <a:buFont typeface="Wingdings" panose="05000000000000000000" charset="0"/>
              <a:buChar char="l"/>
            </a:pPr>
            <a:r>
              <a:rPr kumimoji="1" lang="zh-CN" altLang="en-US" sz="1600" dirty="0">
                <a:latin typeface="Meiryo UI" panose="020B0604030504040204" pitchFamily="50" charset="-128"/>
                <a:ea typeface="Meiryo UI" panose="020B0604030504040204" pitchFamily="50" charset="-128"/>
                <a:cs typeface="+mn-ea"/>
              </a:rPr>
              <a:t>Freeze Frame: 障害発生時の状況を記録し（SnapShot：いくつかの列のDIDからなる）、DTC状態</a:t>
            </a:r>
            <a:r>
              <a:rPr kumimoji="1" lang="zh-CN" altLang="en-US" sz="1600" dirty="0">
                <a:solidFill>
                  <a:srgbClr val="FF0000"/>
                </a:solidFill>
                <a:latin typeface="Meiryo UI" panose="020B0604030504040204" pitchFamily="50" charset="-128"/>
                <a:ea typeface="Meiryo UI" panose="020B0604030504040204" pitchFamily="50" charset="-128"/>
                <a:cs typeface="+mn-ea"/>
              </a:rPr>
              <a:t>Confirmed</a:t>
            </a:r>
            <a:r>
              <a:rPr kumimoji="1" lang="zh-CN" altLang="en-US" sz="1600" dirty="0">
                <a:latin typeface="Meiryo UI" panose="020B0604030504040204" pitchFamily="50" charset="-128"/>
                <a:ea typeface="Meiryo UI" panose="020B0604030504040204" pitchFamily="50" charset="-128"/>
                <a:cs typeface="+mn-ea"/>
              </a:rPr>
              <a:t>が0から1に設定されている場合に</a:t>
            </a:r>
            <a:r>
              <a:rPr kumimoji="1" lang="ja-JP" altLang="zh-CN" sz="1600" dirty="0">
                <a:latin typeface="Meiryo UI" panose="020B0604030504040204" pitchFamily="50" charset="-128"/>
                <a:ea typeface="Meiryo UI" panose="020B0604030504040204" pitchFamily="50" charset="-128"/>
                <a:cs typeface="+mn-ea"/>
              </a:rPr>
              <a:t>、</a:t>
            </a:r>
            <a:r>
              <a:rPr kumimoji="1" lang="zh-CN" altLang="en-US" sz="1600" dirty="0">
                <a:latin typeface="Meiryo UI" panose="020B0604030504040204" pitchFamily="50" charset="-128"/>
                <a:ea typeface="Meiryo UI" panose="020B0604030504040204" pitchFamily="50" charset="-128"/>
                <a:cs typeface="+mn-ea"/>
              </a:rPr>
              <a:t>snapShotを記録する</a:t>
            </a:r>
          </a:p>
          <a:p>
            <a:pPr algn="l"/>
            <a:r>
              <a:rPr kumimoji="1" lang="zh-CN" altLang="en-US" sz="1600" dirty="0">
                <a:latin typeface="Meiryo UI" panose="020B0604030504040204" pitchFamily="50" charset="-128"/>
                <a:ea typeface="Meiryo UI" panose="020B0604030504040204" pitchFamily="50" charset="-128"/>
                <a:cs typeface="+mn-ea"/>
              </a:rPr>
              <a:t>例えば、環境温度、ECU電圧など</a:t>
            </a:r>
            <a:r>
              <a:rPr kumimoji="1" lang="ja-JP" altLang="zh-CN" sz="1600" dirty="0">
                <a:latin typeface="Meiryo UI" panose="020B0604030504040204" pitchFamily="50" charset="-128"/>
                <a:ea typeface="Meiryo UI" panose="020B0604030504040204" pitchFamily="50" charset="-128"/>
                <a:cs typeface="+mn-ea"/>
              </a:rPr>
              <a:t>を保存して</a:t>
            </a:r>
            <a:r>
              <a:rPr kumimoji="1" lang="zh-CN" altLang="en-US" sz="1600" dirty="0">
                <a:latin typeface="Meiryo UI" panose="020B0604030504040204" pitchFamily="50" charset="-128"/>
                <a:ea typeface="Meiryo UI" panose="020B0604030504040204" pitchFamily="50" charset="-128"/>
                <a:cs typeface="+mn-ea"/>
              </a:rPr>
              <a:t>、後続の車両故障解析</a:t>
            </a:r>
            <a:r>
              <a:rPr kumimoji="1" lang="ja-JP" altLang="zh-CN" sz="1600" dirty="0">
                <a:latin typeface="Meiryo UI" panose="020B0604030504040204" pitchFamily="50" charset="-128"/>
                <a:ea typeface="Meiryo UI" panose="020B0604030504040204" pitchFamily="50" charset="-128"/>
                <a:cs typeface="+mn-ea"/>
              </a:rPr>
              <a:t>ができる</a:t>
            </a:r>
            <a:endParaRPr kumimoji="1" lang="en-US" altLang="zh-CN" sz="1600" dirty="0">
              <a:latin typeface="Meiryo UI" panose="020B0604030504040204" pitchFamily="50" charset="-128"/>
              <a:ea typeface="Meiryo UI" panose="020B0604030504040204" pitchFamily="50" charset="-128"/>
              <a:cs typeface="+mn-ea"/>
            </a:endParaRPr>
          </a:p>
          <a:p>
            <a:pPr algn="l"/>
            <a:r>
              <a:rPr kumimoji="1" lang="en-US" altLang="ja-JP" sz="1600" dirty="0">
                <a:solidFill>
                  <a:srgbClr val="FF0000"/>
                </a:solidFill>
                <a:latin typeface="Meiryo UI" panose="020B0604030504040204" pitchFamily="50" charset="-128"/>
                <a:ea typeface="Meiryo UI" panose="020B0604030504040204" pitchFamily="50" charset="-128"/>
                <a:cs typeface="+mn-ea"/>
              </a:rPr>
              <a:t>19 04</a:t>
            </a:r>
            <a:endParaRPr kumimoji="1" lang="zh-CN" altLang="en-US" sz="1600" dirty="0">
              <a:solidFill>
                <a:srgbClr val="FF0000"/>
              </a:solidFill>
              <a:latin typeface="Meiryo UI" panose="020B0604030504040204" pitchFamily="50" charset="-128"/>
              <a:ea typeface="Meiryo UI" panose="020B0604030504040204" pitchFamily="50" charset="-128"/>
              <a:cs typeface="+mn-ea"/>
            </a:endParaRPr>
          </a:p>
        </p:txBody>
      </p:sp>
      <p:sp>
        <p:nvSpPr>
          <p:cNvPr id="3" name="フッター プレースホルダー 2">
            <a:extLst>
              <a:ext uri="{FF2B5EF4-FFF2-40B4-BE49-F238E27FC236}">
                <a16:creationId xmlns:a16="http://schemas.microsoft.com/office/drawing/2014/main" id="{96F8CCB4-045D-10BA-C2EE-879A4F4F4698}"/>
              </a:ext>
            </a:extLst>
          </p:cNvPr>
          <p:cNvSpPr>
            <a:spLocks noGrp="1"/>
          </p:cNvSpPr>
          <p:nvPr>
            <p:ph type="ftr" sz="quarter" idx="11"/>
          </p:nvPr>
        </p:nvSpPr>
        <p:spPr/>
        <p:txBody>
          <a:bodyPr/>
          <a:lstStyle/>
          <a:p>
            <a:r>
              <a:rPr kumimoji="1" lang="en-US" altLang="ja-JP"/>
              <a:t>© 2023 FNST Limited</a:t>
            </a:r>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DEM-</a:t>
            </a:r>
            <a:r>
              <a:rPr dirty="0">
                <a:latin typeface="Meiryo UI" panose="020B0604030504040204" pitchFamily="50" charset="-128"/>
                <a:ea typeface="Meiryo UI" panose="020B0604030504040204" pitchFamily="50" charset="-128"/>
              </a:rPr>
              <a:t>診断イベント</a:t>
            </a:r>
          </a:p>
        </p:txBody>
      </p:sp>
      <p:sp>
        <p:nvSpPr>
          <p:cNvPr id="5" name="スライド番号プレースホルダー 4"/>
          <p:cNvSpPr>
            <a:spLocks noGrp="1"/>
          </p:cNvSpPr>
          <p:nvPr>
            <p:ph type="sldNum" sz="quarter" idx="12"/>
          </p:nvPr>
        </p:nvSpPr>
        <p:spPr/>
        <p:txBody>
          <a:bodyPr/>
          <a:lstStyle/>
          <a:p>
            <a:fld id="{4D029D89-7B63-4C94-AD4D-2E4D6BB83637}" type="slidenum">
              <a:rPr kumimoji="1" lang="ja-JP" altLang="en-US" smtClean="0">
                <a:latin typeface="Meiryo UI" panose="020B0604030504040204" pitchFamily="50" charset="-128"/>
                <a:ea typeface="Meiryo UI" panose="020B0604030504040204" pitchFamily="50" charset="-128"/>
              </a:rPr>
              <a:t>17</a:t>
            </a:fld>
            <a:endParaRPr kumimoji="1" lang="ja-JP" altLang="en-US">
              <a:latin typeface="Meiryo UI" panose="020B0604030504040204" pitchFamily="50" charset="-128"/>
              <a:ea typeface="Meiryo UI" panose="020B0604030504040204" pitchFamily="50" charset="-128"/>
            </a:endParaRPr>
          </a:p>
        </p:txBody>
      </p:sp>
      <p:sp>
        <p:nvSpPr>
          <p:cNvPr id="6" name="TextBox 5"/>
          <p:cNvSpPr txBox="1"/>
          <p:nvPr>
            <p:custDataLst>
              <p:tags r:id="rId1"/>
            </p:custDataLst>
          </p:nvPr>
        </p:nvSpPr>
        <p:spPr>
          <a:xfrm>
            <a:off x="234315" y="859790"/>
            <a:ext cx="8051165" cy="4028440"/>
          </a:xfrm>
          <a:prstGeom prst="rect">
            <a:avLst/>
          </a:prstGeom>
          <a:noFill/>
        </p:spPr>
        <p:txBody>
          <a:bodyPr wrap="square">
            <a:noAutofit/>
          </a:bodyPr>
          <a:lstStyle/>
          <a:p>
            <a:r>
              <a:rPr lang="ja-JP" altLang="en-US" sz="1600" dirty="0">
                <a:latin typeface="Meiryo UI" panose="020B0604030504040204" pitchFamily="50" charset="-128"/>
                <a:ea typeface="Meiryo UI" panose="020B0604030504040204" pitchFamily="50" charset="-128"/>
              </a:rPr>
              <a:t>例：</a:t>
            </a:r>
            <a:r>
              <a:rPr lang="en-US" altLang="ja-JP" sz="1600" dirty="0">
                <a:latin typeface="Meiryo UI" panose="020B0604030504040204" pitchFamily="50" charset="-128"/>
                <a:ea typeface="Meiryo UI" panose="020B0604030504040204" pitchFamily="50" charset="-128"/>
              </a:rPr>
              <a:t>SWC</a:t>
            </a:r>
            <a:r>
              <a:rPr lang="ja-JP" altLang="en-US" sz="1600" dirty="0">
                <a:latin typeface="Meiryo UI" panose="020B0604030504040204" pitchFamily="50" charset="-128"/>
                <a:ea typeface="Meiryo UI" panose="020B0604030504040204" pitchFamily="50" charset="-128"/>
              </a:rPr>
              <a:t>でKL30電圧が過電圧するかどうか監視</a:t>
            </a:r>
          </a:p>
          <a:p>
            <a:r>
              <a:rPr lang="en-US" altLang="zh-CN" sz="1600" dirty="0">
                <a:latin typeface="Meiryo UI" panose="020B0604030504040204" pitchFamily="50" charset="-128"/>
                <a:ea typeface="Meiryo UI" panose="020B0604030504040204" pitchFamily="50" charset="-128"/>
              </a:rPr>
              <a:t>1.診断イベントにおける検出電圧が正常値の上限を超えているかどうか</a:t>
            </a:r>
          </a:p>
          <a:p>
            <a:endParaRPr lang="en-US" altLang="zh-CN" sz="1600" dirty="0">
              <a:latin typeface="Meiryo UI" panose="020B0604030504040204" pitchFamily="50" charset="-128"/>
              <a:ea typeface="Meiryo UI" panose="020B0604030504040204" pitchFamily="50" charset="-128"/>
            </a:endParaRPr>
          </a:p>
          <a:p>
            <a:r>
              <a:rPr lang="en-US" altLang="zh-CN" sz="1600" dirty="0">
                <a:latin typeface="Meiryo UI" panose="020B0604030504040204" pitchFamily="50" charset="-128"/>
                <a:ea typeface="Meiryo UI" panose="020B0604030504040204" pitchFamily="50" charset="-128"/>
              </a:rPr>
              <a:t>2.FiM_GetFunctionPermission</a:t>
            </a:r>
            <a:r>
              <a:rPr lang="ja-JP" altLang="en-US" sz="1600" dirty="0">
                <a:latin typeface="Meiryo UI" panose="020B0604030504040204" pitchFamily="50" charset="-128"/>
                <a:ea typeface="Meiryo UI" panose="020B0604030504040204" pitchFamily="50" charset="-128"/>
              </a:rPr>
              <a:t>をコール</a:t>
            </a:r>
            <a:endParaRPr lang="en-US" altLang="zh-CN" sz="1600" dirty="0">
              <a:latin typeface="Meiryo UI" panose="020B0604030504040204" pitchFamily="50" charset="-128"/>
              <a:ea typeface="Meiryo UI" panose="020B0604030504040204" pitchFamily="50" charset="-128"/>
            </a:endParaRPr>
          </a:p>
          <a:p>
            <a:r>
              <a:rPr lang="en-US" altLang="zh-CN" sz="1600" dirty="0" err="1">
                <a:latin typeface="Meiryo UI" panose="020B0604030504040204" pitchFamily="50" charset="-128"/>
                <a:ea typeface="Meiryo UI" panose="020B0604030504040204" pitchFamily="50" charset="-128"/>
              </a:rPr>
              <a:t>機能が抑制されているか</a:t>
            </a:r>
            <a:r>
              <a:rPr lang="ja-JP" altLang="en-US" sz="1600" dirty="0">
                <a:latin typeface="Meiryo UI" panose="020B0604030504040204" pitchFamily="50" charset="-128"/>
                <a:ea typeface="Meiryo UI" panose="020B0604030504040204" pitchFamily="50" charset="-128"/>
              </a:rPr>
              <a:t>どう</a:t>
            </a:r>
            <a:r>
              <a:rPr lang="en-US" altLang="zh-CN" sz="1600" dirty="0">
                <a:latin typeface="Meiryo UI" panose="020B0604030504040204" pitchFamily="50" charset="-128"/>
                <a:ea typeface="Meiryo UI" panose="020B0604030504040204" pitchFamily="50" charset="-128"/>
              </a:rPr>
              <a:t>かを判断する（KL30の電圧過電圧を診断機能</a:t>
            </a:r>
            <a:r>
              <a:rPr lang="ja-JP" altLang="en-US" sz="1600" dirty="0">
                <a:latin typeface="Meiryo UI" panose="020B0604030504040204" pitchFamily="50" charset="-128"/>
                <a:ea typeface="Meiryo UI" panose="020B0604030504040204" pitchFamily="50" charset="-128"/>
              </a:rPr>
              <a:t>）</a:t>
            </a:r>
          </a:p>
          <a:p>
            <a:endParaRPr lang="ja-JP" altLang="en-US"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a:t>
            </a:r>
            <a:r>
              <a:rPr lang="en-US" altLang="zh-CN" sz="1600" dirty="0">
                <a:latin typeface="Meiryo UI" panose="020B0604030504040204" pitchFamily="50" charset="-128"/>
                <a:ea typeface="Meiryo UI" panose="020B0604030504040204" pitchFamily="50" charset="-128"/>
                <a:sym typeface="+mn-ea"/>
              </a:rPr>
              <a:t>抑制されてい</a:t>
            </a:r>
            <a:r>
              <a:rPr lang="ja-JP" altLang="en-US" sz="1600" dirty="0">
                <a:latin typeface="Meiryo UI" panose="020B0604030504040204" pitchFamily="50" charset="-128"/>
                <a:ea typeface="Meiryo UI" panose="020B0604030504040204" pitchFamily="50" charset="-128"/>
                <a:sym typeface="+mn-ea"/>
              </a:rPr>
              <a:t>ない</a:t>
            </a:r>
          </a:p>
          <a:p>
            <a:r>
              <a:rPr lang="en-US" altLang="ja-JP" sz="1600" dirty="0">
                <a:latin typeface="Meiryo UI" panose="020B0604030504040204" pitchFamily="50" charset="-128"/>
                <a:ea typeface="Meiryo UI" panose="020B0604030504040204" pitchFamily="50" charset="-128"/>
                <a:sym typeface="+mn-ea"/>
              </a:rPr>
              <a:t>1)</a:t>
            </a:r>
            <a:r>
              <a:rPr lang="en-US" altLang="zh-CN" sz="1600" dirty="0">
                <a:latin typeface="Meiryo UI" panose="020B0604030504040204" pitchFamily="50" charset="-128"/>
                <a:ea typeface="Meiryo UI" panose="020B0604030504040204" pitchFamily="50" charset="-128"/>
                <a:sym typeface="+mn-ea"/>
              </a:rPr>
              <a:t>正常値の上限を超えている</a:t>
            </a:r>
            <a:endParaRPr lang="en-US" altLang="ja-JP" sz="1600" dirty="0">
              <a:latin typeface="Meiryo UI" panose="020B0604030504040204" pitchFamily="50" charset="-128"/>
              <a:ea typeface="Meiryo UI" panose="020B0604030504040204" pitchFamily="50" charset="-128"/>
              <a:sym typeface="+mn-ea"/>
            </a:endParaRPr>
          </a:p>
          <a:p>
            <a:r>
              <a:rPr lang="en-US" altLang="ja-JP" sz="1600" dirty="0">
                <a:latin typeface="Meiryo UI" panose="020B0604030504040204" pitchFamily="50" charset="-128"/>
                <a:ea typeface="Meiryo UI" panose="020B0604030504040204" pitchFamily="50" charset="-128"/>
                <a:sym typeface="+mn-ea"/>
              </a:rPr>
              <a:t>Dem_SetEventStatus(EventID, </a:t>
            </a:r>
            <a:r>
              <a:rPr lang="en-US" altLang="ja-JP" sz="1600" dirty="0">
                <a:solidFill>
                  <a:srgbClr val="FF0000"/>
                </a:solidFill>
                <a:latin typeface="Meiryo UI" panose="020B0604030504040204" pitchFamily="50" charset="-128"/>
                <a:ea typeface="Meiryo UI" panose="020B0604030504040204" pitchFamily="50" charset="-128"/>
                <a:sym typeface="+mn-ea"/>
              </a:rPr>
              <a:t>DEM_EVENT_STATUS_PREFAILED</a:t>
            </a:r>
            <a:r>
              <a:rPr lang="en-US" altLang="ja-JP" sz="1600" dirty="0">
                <a:latin typeface="Meiryo UI" panose="020B0604030504040204" pitchFamily="50" charset="-128"/>
                <a:ea typeface="Meiryo UI" panose="020B0604030504040204" pitchFamily="50" charset="-128"/>
                <a:sym typeface="+mn-ea"/>
              </a:rPr>
              <a:t>)</a:t>
            </a:r>
          </a:p>
          <a:p>
            <a:r>
              <a:rPr lang="en-US" altLang="ja-JP" sz="1600" dirty="0">
                <a:latin typeface="Meiryo UI" panose="020B0604030504040204" pitchFamily="50" charset="-128"/>
                <a:ea typeface="Meiryo UI" panose="020B0604030504040204" pitchFamily="50" charset="-128"/>
                <a:sym typeface="+mn-ea"/>
              </a:rPr>
              <a:t>2)</a:t>
            </a:r>
            <a:r>
              <a:rPr lang="en-US" altLang="zh-CN" sz="1600" dirty="0">
                <a:latin typeface="Meiryo UI" panose="020B0604030504040204" pitchFamily="50" charset="-128"/>
                <a:ea typeface="Meiryo UI" panose="020B0604030504040204" pitchFamily="50" charset="-128"/>
                <a:sym typeface="+mn-ea"/>
              </a:rPr>
              <a:t>正常値の上限を超えてい</a:t>
            </a:r>
            <a:r>
              <a:rPr lang="ja-JP" altLang="en-US" sz="1600" dirty="0">
                <a:latin typeface="Meiryo UI" panose="020B0604030504040204" pitchFamily="50" charset="-128"/>
                <a:ea typeface="Meiryo UI" panose="020B0604030504040204" pitchFamily="50" charset="-128"/>
                <a:sym typeface="+mn-ea"/>
              </a:rPr>
              <a:t>ない</a:t>
            </a:r>
            <a:endParaRPr lang="en-US" altLang="ja-JP" sz="1600" dirty="0">
              <a:latin typeface="Meiryo UI" panose="020B0604030504040204" pitchFamily="50" charset="-128"/>
              <a:ea typeface="Meiryo UI" panose="020B0604030504040204" pitchFamily="50" charset="-128"/>
              <a:sym typeface="+mn-ea"/>
            </a:endParaRPr>
          </a:p>
          <a:p>
            <a:r>
              <a:rPr lang="en-US" altLang="ja-JP" sz="1600" dirty="0">
                <a:latin typeface="Meiryo UI" panose="020B0604030504040204" pitchFamily="50" charset="-128"/>
                <a:ea typeface="Meiryo UI" panose="020B0604030504040204" pitchFamily="50" charset="-128"/>
                <a:sym typeface="+mn-ea"/>
              </a:rPr>
              <a:t>Dem_SetEventStatus(EventID, </a:t>
            </a:r>
            <a:r>
              <a:rPr lang="en-US" altLang="ja-JP" sz="1600" dirty="0">
                <a:solidFill>
                  <a:srgbClr val="FF0000"/>
                </a:solidFill>
                <a:latin typeface="Meiryo UI" panose="020B0604030504040204" pitchFamily="50" charset="-128"/>
                <a:ea typeface="Meiryo UI" panose="020B0604030504040204" pitchFamily="50" charset="-128"/>
                <a:sym typeface="+mn-ea"/>
              </a:rPr>
              <a:t>DEM_EVENT_STATUS_PREPASSED</a:t>
            </a:r>
            <a:r>
              <a:rPr lang="en-US" altLang="ja-JP" sz="1600" dirty="0">
                <a:latin typeface="Meiryo UI" panose="020B0604030504040204" pitchFamily="50" charset="-128"/>
                <a:ea typeface="Meiryo UI" panose="020B0604030504040204" pitchFamily="50" charset="-128"/>
                <a:sym typeface="+mn-ea"/>
              </a:rPr>
              <a:t>)</a:t>
            </a:r>
          </a:p>
          <a:p>
            <a:r>
              <a:rPr lang="en-US" altLang="ja-JP" sz="1600" dirty="0">
                <a:latin typeface="Meiryo UI" panose="020B0604030504040204" pitchFamily="50" charset="-128"/>
                <a:ea typeface="Meiryo UI" panose="020B0604030504040204" pitchFamily="50" charset="-128"/>
                <a:sym typeface="+mn-ea"/>
              </a:rPr>
              <a:t>インタフェースは診断イベントと状態をDEMに報告</a:t>
            </a:r>
            <a:r>
              <a:rPr lang="ja-JP" altLang="en-US" sz="1600" dirty="0">
                <a:latin typeface="Meiryo UI" panose="020B0604030504040204" pitchFamily="50" charset="-128"/>
                <a:ea typeface="Meiryo UI" panose="020B0604030504040204" pitchFamily="50" charset="-128"/>
                <a:sym typeface="+mn-ea"/>
              </a:rPr>
              <a:t>して、</a:t>
            </a:r>
            <a:r>
              <a:rPr kumimoji="1" lang="en-US" altLang="zh-CN" sz="1600" dirty="0">
                <a:latin typeface="Meiryo UI" panose="020B0604030504040204" pitchFamily="50" charset="-128"/>
                <a:ea typeface="Meiryo UI" panose="020B0604030504040204" pitchFamily="50" charset="-128"/>
                <a:sym typeface="+mn-ea"/>
              </a:rPr>
              <a:t>DTCstatus</a:t>
            </a:r>
            <a:r>
              <a:rPr kumimoji="1" lang="ja-JP" altLang="en-US" sz="1600" dirty="0">
                <a:latin typeface="Meiryo UI" panose="020B0604030504040204" pitchFamily="50" charset="-128"/>
                <a:ea typeface="Meiryo UI" panose="020B0604030504040204" pitchFamily="50" charset="-128"/>
                <a:sym typeface="+mn-ea"/>
              </a:rPr>
              <a:t>の</a:t>
            </a:r>
            <a:r>
              <a:rPr kumimoji="1" lang="en-US" altLang="ja-JP" sz="1600" dirty="0">
                <a:latin typeface="Meiryo UI" panose="020B0604030504040204" pitchFamily="50" charset="-128"/>
                <a:ea typeface="Meiryo UI" panose="020B0604030504040204" pitchFamily="50" charset="-128"/>
                <a:sym typeface="+mn-ea"/>
              </a:rPr>
              <a:t>process</a:t>
            </a:r>
            <a:r>
              <a:rPr kumimoji="1" lang="ja-JP" altLang="en-US" sz="1600" dirty="0">
                <a:latin typeface="Meiryo UI" panose="020B0604030504040204" pitchFamily="50" charset="-128"/>
                <a:ea typeface="Meiryo UI" panose="020B0604030504040204" pitchFamily="50" charset="-128"/>
                <a:sym typeface="+mn-ea"/>
              </a:rPr>
              <a:t>を実行する</a:t>
            </a:r>
            <a:endParaRPr lang="en-US" altLang="ja-JP" sz="1600" dirty="0">
              <a:latin typeface="Meiryo UI" panose="020B0604030504040204" pitchFamily="50" charset="-128"/>
              <a:ea typeface="Meiryo UI" panose="020B0604030504040204" pitchFamily="50" charset="-128"/>
              <a:sym typeface="+mn-ea"/>
            </a:endParaRPr>
          </a:p>
          <a:p>
            <a:endParaRPr lang="en-US" altLang="ja-JP" sz="1600" dirty="0">
              <a:latin typeface="Meiryo UI" panose="020B0604030504040204" pitchFamily="50" charset="-128"/>
              <a:ea typeface="Meiryo UI" panose="020B0604030504040204" pitchFamily="50" charset="-128"/>
              <a:sym typeface="+mn-ea"/>
            </a:endParaRPr>
          </a:p>
          <a:p>
            <a:r>
              <a:rPr lang="en-US" altLang="ja-JP" sz="1600" dirty="0">
                <a:latin typeface="Meiryo UI" panose="020B0604030504040204" pitchFamily="50" charset="-128"/>
                <a:ea typeface="Meiryo UI" panose="020B0604030504040204" pitchFamily="50" charset="-128"/>
                <a:sym typeface="+mn-ea"/>
              </a:rPr>
              <a:t>4.</a:t>
            </a:r>
            <a:r>
              <a:rPr lang="en-US" altLang="zh-CN" sz="1600" dirty="0">
                <a:latin typeface="Meiryo UI" panose="020B0604030504040204" pitchFamily="50" charset="-128"/>
                <a:ea typeface="Meiryo UI" panose="020B0604030504040204" pitchFamily="50" charset="-128"/>
                <a:sym typeface="+mn-ea"/>
              </a:rPr>
              <a:t>抑制されている</a:t>
            </a:r>
          </a:p>
          <a:p>
            <a:r>
              <a:rPr lang="en-US" altLang="ja-JP" sz="1600" dirty="0">
                <a:latin typeface="Meiryo UI" panose="020B0604030504040204" pitchFamily="50" charset="-128"/>
                <a:ea typeface="Meiryo UI" panose="020B0604030504040204" pitchFamily="50" charset="-128"/>
                <a:sym typeface="+mn-ea"/>
              </a:rPr>
              <a:t>DTC</a:t>
            </a:r>
            <a:r>
              <a:rPr lang="ja-JP" altLang="en-US" sz="1600" dirty="0">
                <a:latin typeface="Meiryo UI" panose="020B0604030504040204" pitchFamily="50" charset="-128"/>
                <a:ea typeface="Meiryo UI" panose="020B0604030504040204" pitchFamily="50" charset="-128"/>
                <a:sym typeface="+mn-ea"/>
              </a:rPr>
              <a:t>に関する処理できない</a:t>
            </a:r>
            <a:endParaRPr lang="en-US" altLang="zh-CN" sz="1600" dirty="0">
              <a:latin typeface="Meiryo UI" panose="020B0604030504040204" pitchFamily="50" charset="-128"/>
              <a:ea typeface="Meiryo UI" panose="020B0604030504040204" pitchFamily="50" charset="-128"/>
            </a:endParaRPr>
          </a:p>
          <a:p>
            <a:endParaRPr lang="en-US" altLang="zh-CN" sz="1600" dirty="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B33AE8C1-5B32-2A76-83A3-96E34C5CEC0A}"/>
              </a:ext>
            </a:extLst>
          </p:cNvPr>
          <p:cNvSpPr>
            <a:spLocks noGrp="1"/>
          </p:cNvSpPr>
          <p:nvPr>
            <p:ph type="ftr" sz="quarter" idx="11"/>
          </p:nvPr>
        </p:nvSpPr>
        <p:spPr/>
        <p:txBody>
          <a:bodyPr/>
          <a:lstStyle/>
          <a:p>
            <a:r>
              <a:rPr kumimoji="1" lang="en-US" altLang="ja-JP"/>
              <a:t>© 2023 FNST Limited</a:t>
            </a:r>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DEM-</a:t>
            </a:r>
            <a:r>
              <a:rPr lang="en-US" dirty="0">
                <a:latin typeface="Meiryo UI" panose="020B0604030504040204" pitchFamily="50" charset="-128"/>
                <a:ea typeface="Meiryo UI" panose="020B0604030504040204" pitchFamily="50" charset="-128"/>
              </a:rPr>
              <a:t>Process</a:t>
            </a:r>
          </a:p>
        </p:txBody>
      </p:sp>
      <p:sp>
        <p:nvSpPr>
          <p:cNvPr id="5" name="スライド番号プレースホルダー 4"/>
          <p:cNvSpPr>
            <a:spLocks noGrp="1"/>
          </p:cNvSpPr>
          <p:nvPr>
            <p:ph type="sldNum" sz="quarter" idx="12"/>
          </p:nvPr>
        </p:nvSpPr>
        <p:spPr/>
        <p:txBody>
          <a:bodyPr/>
          <a:lstStyle/>
          <a:p>
            <a:fld id="{4D029D89-7B63-4C94-AD4D-2E4D6BB83637}" type="slidenum">
              <a:rPr kumimoji="1" lang="ja-JP" altLang="en-US" smtClean="0">
                <a:latin typeface="Meiryo UI" panose="020B0604030504040204" pitchFamily="50" charset="-128"/>
                <a:ea typeface="Meiryo UI" panose="020B0604030504040204" pitchFamily="50" charset="-128"/>
              </a:rPr>
              <a:t>18</a:t>
            </a:fld>
            <a:endParaRPr kumimoji="1" lang="ja-JP" altLang="en-US">
              <a:latin typeface="Meiryo UI" panose="020B0604030504040204" pitchFamily="50" charset="-128"/>
              <a:ea typeface="Meiryo UI" panose="020B0604030504040204" pitchFamily="50" charset="-128"/>
            </a:endParaRPr>
          </a:p>
        </p:txBody>
      </p:sp>
      <p:pic>
        <p:nvPicPr>
          <p:cNvPr id="3" name="图片 2"/>
          <p:cNvPicPr>
            <a:picLocks noChangeAspect="1"/>
          </p:cNvPicPr>
          <p:nvPr>
            <p:custDataLst>
              <p:tags r:id="rId1"/>
            </p:custDataLst>
          </p:nvPr>
        </p:nvPicPr>
        <p:blipFill>
          <a:blip r:embed="rId5"/>
          <a:stretch>
            <a:fillRect/>
          </a:stretch>
        </p:blipFill>
        <p:spPr>
          <a:xfrm>
            <a:off x="2128520" y="744855"/>
            <a:ext cx="2961005" cy="4302125"/>
          </a:xfrm>
          <a:prstGeom prst="rect">
            <a:avLst/>
          </a:prstGeom>
        </p:spPr>
      </p:pic>
      <p:pic>
        <p:nvPicPr>
          <p:cNvPr id="4" name="图片 3"/>
          <p:cNvPicPr>
            <a:picLocks noChangeAspect="1"/>
          </p:cNvPicPr>
          <p:nvPr>
            <p:custDataLst>
              <p:tags r:id="rId2"/>
            </p:custDataLst>
          </p:nvPr>
        </p:nvPicPr>
        <p:blipFill>
          <a:blip r:embed="rId6"/>
          <a:stretch>
            <a:fillRect/>
          </a:stretch>
        </p:blipFill>
        <p:spPr>
          <a:xfrm>
            <a:off x="5407025" y="1591945"/>
            <a:ext cx="3237865" cy="2849245"/>
          </a:xfrm>
          <a:prstGeom prst="rect">
            <a:avLst/>
          </a:prstGeom>
        </p:spPr>
      </p:pic>
      <p:sp>
        <p:nvSpPr>
          <p:cNvPr id="6" name="文本框 5"/>
          <p:cNvSpPr txBox="1"/>
          <p:nvPr/>
        </p:nvSpPr>
        <p:spPr>
          <a:xfrm>
            <a:off x="138430" y="861060"/>
            <a:ext cx="2436495" cy="1568450"/>
          </a:xfrm>
          <a:prstGeom prst="rect">
            <a:avLst/>
          </a:prstGeom>
          <a:noFill/>
        </p:spPr>
        <p:txBody>
          <a:bodyPr wrap="square" rtlCol="0" anchor="t">
            <a:spAutoFit/>
          </a:bodyPr>
          <a:lstStyle/>
          <a:p>
            <a:pPr algn="l"/>
            <a:r>
              <a:rPr kumimoji="1" lang="en-US" altLang="zh-CN" sz="1600" dirty="0">
                <a:latin typeface="Meiryo UI" panose="020B0604030504040204" pitchFamily="50" charset="-128"/>
                <a:ea typeface="Meiryo UI" panose="020B0604030504040204" pitchFamily="50" charset="-128"/>
              </a:rPr>
              <a:t>DTCstatus</a:t>
            </a:r>
            <a:r>
              <a:rPr kumimoji="1" lang="ja-JP" altLang="en-US" sz="1600" dirty="0">
                <a:latin typeface="Meiryo UI" panose="020B0604030504040204" pitchFamily="50" charset="-128"/>
                <a:ea typeface="Meiryo UI" panose="020B0604030504040204" pitchFamily="50" charset="-128"/>
              </a:rPr>
              <a:t>：</a:t>
            </a:r>
            <a:endParaRPr kumimoji="1" lang="en-US" altLang="zh-CN" sz="1600" dirty="0">
              <a:latin typeface="Meiryo UI" panose="020B0604030504040204" pitchFamily="50" charset="-128"/>
              <a:ea typeface="Meiryo UI" panose="020B0604030504040204" pitchFamily="50" charset="-128"/>
            </a:endParaRPr>
          </a:p>
          <a:p>
            <a:pPr algn="l"/>
            <a:r>
              <a:rPr kumimoji="1" lang="en-US" altLang="zh-CN" sz="1600" dirty="0">
                <a:latin typeface="Meiryo UI" panose="020B0604030504040204" pitchFamily="50" charset="-128"/>
                <a:ea typeface="Meiryo UI" panose="020B0604030504040204" pitchFamily="50" charset="-128"/>
              </a:rPr>
              <a:t>event</a:t>
            </a:r>
            <a:r>
              <a:rPr kumimoji="1" lang="ja-JP" altLang="en-US" sz="1600" dirty="0">
                <a:latin typeface="Meiryo UI" panose="020B0604030504040204" pitchFamily="50" charset="-128"/>
                <a:ea typeface="Meiryo UI" panose="020B0604030504040204" pitchFamily="50" charset="-128"/>
              </a:rPr>
              <a:t>の状態</a:t>
            </a:r>
          </a:p>
          <a:p>
            <a:pPr algn="l"/>
            <a:r>
              <a:rPr kumimoji="1" lang="en-US" altLang="ja-JP" sz="1600" dirty="0">
                <a:latin typeface="Meiryo UI" panose="020B0604030504040204" pitchFamily="50" charset="-128"/>
                <a:ea typeface="Meiryo UI" panose="020B0604030504040204" pitchFamily="50" charset="-128"/>
              </a:rPr>
              <a:t>→</a:t>
            </a:r>
          </a:p>
          <a:p>
            <a:pPr algn="l"/>
            <a:r>
              <a:rPr kumimoji="1" lang="en-US" altLang="ja-JP" sz="1600" dirty="0">
                <a:latin typeface="Meiryo UI" panose="020B0604030504040204" pitchFamily="50" charset="-128"/>
                <a:ea typeface="Meiryo UI" panose="020B0604030504040204" pitchFamily="50" charset="-128"/>
              </a:rPr>
              <a:t>event</a:t>
            </a:r>
            <a:r>
              <a:rPr kumimoji="1" lang="ja-JP" altLang="en-US" sz="1600" dirty="0">
                <a:latin typeface="Meiryo UI" panose="020B0604030504040204" pitchFamily="50" charset="-128"/>
                <a:ea typeface="Meiryo UI" panose="020B0604030504040204" pitchFamily="50" charset="-128"/>
              </a:rPr>
              <a:t>の</a:t>
            </a:r>
            <a:r>
              <a:rPr kumimoji="1" lang="en-US" altLang="ja-JP" sz="1600" dirty="0">
                <a:latin typeface="Meiryo UI" panose="020B0604030504040204" pitchFamily="50" charset="-128"/>
                <a:ea typeface="Meiryo UI" panose="020B0604030504040204" pitchFamily="50" charset="-128"/>
              </a:rPr>
              <a:t>decounce</a:t>
            </a:r>
          </a:p>
          <a:p>
            <a:pPr algn="l"/>
            <a:r>
              <a:rPr kumimoji="1" lang="en-US" altLang="ja-JP" sz="1600" dirty="0">
                <a:latin typeface="Meiryo UI" panose="020B0604030504040204" pitchFamily="50" charset="-128"/>
                <a:ea typeface="Meiryo UI" panose="020B0604030504040204" pitchFamily="50" charset="-128"/>
              </a:rPr>
              <a:t>→</a:t>
            </a:r>
          </a:p>
          <a:p>
            <a:pPr algn="l"/>
            <a:r>
              <a:rPr kumimoji="1" lang="en-US" altLang="ja-JP" sz="1600" dirty="0">
                <a:latin typeface="Meiryo UI" panose="020B0604030504040204" pitchFamily="50" charset="-128"/>
                <a:ea typeface="Meiryo UI" panose="020B0604030504040204" pitchFamily="50" charset="-128"/>
              </a:rPr>
              <a:t>DTCstatus</a:t>
            </a:r>
            <a:r>
              <a:rPr kumimoji="1" lang="ja-JP" altLang="en-US" sz="1600" dirty="0">
                <a:latin typeface="Meiryo UI" panose="020B0604030504040204" pitchFamily="50" charset="-128"/>
                <a:ea typeface="Meiryo UI" panose="020B0604030504040204" pitchFamily="50" charset="-128"/>
              </a:rPr>
              <a:t>の確認</a:t>
            </a:r>
          </a:p>
        </p:txBody>
      </p:sp>
      <p:sp>
        <p:nvSpPr>
          <p:cNvPr id="7" name="文本框 6"/>
          <p:cNvSpPr txBox="1"/>
          <p:nvPr/>
        </p:nvSpPr>
        <p:spPr>
          <a:xfrm>
            <a:off x="5321935" y="817245"/>
            <a:ext cx="3500120" cy="583565"/>
          </a:xfrm>
          <a:prstGeom prst="rect">
            <a:avLst/>
          </a:prstGeom>
          <a:noFill/>
        </p:spPr>
        <p:txBody>
          <a:bodyPr wrap="square" rtlCol="0" anchor="t">
            <a:spAutoFit/>
          </a:bodyPr>
          <a:lstStyle/>
          <a:p>
            <a:pPr algn="l"/>
            <a:r>
              <a:rPr kumimoji="1" lang="en-US" altLang="ja-JP" sz="1600" dirty="0">
                <a:latin typeface="Meiryo UI" panose="020B0604030504040204" pitchFamily="50" charset="-128"/>
                <a:ea typeface="Meiryo UI" panose="020B0604030504040204" pitchFamily="50" charset="-128"/>
              </a:rPr>
              <a:t>EEP</a:t>
            </a:r>
            <a:r>
              <a:rPr kumimoji="1" lang="ja-JP" altLang="en-US" sz="1600" dirty="0">
                <a:latin typeface="Meiryo UI" panose="020B0604030504040204" pitchFamily="50" charset="-128"/>
                <a:ea typeface="Meiryo UI" panose="020B0604030504040204" pitchFamily="50" charset="-128"/>
              </a:rPr>
              <a:t>保存</a:t>
            </a:r>
          </a:p>
          <a:p>
            <a:pPr algn="l"/>
            <a:r>
              <a:rPr kumimoji="1" lang="en-US" altLang="ja-JP" sz="1600" dirty="0">
                <a:latin typeface="Meiryo UI" panose="020B0604030504040204" pitchFamily="50" charset="-128"/>
                <a:ea typeface="Meiryo UI" panose="020B0604030504040204" pitchFamily="50" charset="-128"/>
              </a:rPr>
              <a:t>(obd</a:t>
            </a:r>
            <a:r>
              <a:rPr kumimoji="1" lang="ja-JP" altLang="en-US" sz="1600" dirty="0">
                <a:latin typeface="Meiryo UI" panose="020B0604030504040204" pitchFamily="50" charset="-128"/>
                <a:ea typeface="Meiryo UI" panose="020B0604030504040204" pitchFamily="50" charset="-128"/>
              </a:rPr>
              <a:t>ｍ：</a:t>
            </a:r>
            <a:r>
              <a:rPr kumimoji="1" lang="en-US" altLang="ja-JP" sz="1600" dirty="0">
                <a:latin typeface="Meiryo UI" panose="020B0604030504040204" pitchFamily="50" charset="-128"/>
                <a:ea typeface="Meiryo UI" panose="020B0604030504040204" pitchFamily="50" charset="-128"/>
              </a:rPr>
              <a:t>FF</a:t>
            </a:r>
            <a:r>
              <a:rPr kumimoji="1" lang="ja-JP" altLang="en-US" sz="1600" dirty="0">
                <a:latin typeface="Meiryo UI" panose="020B0604030504040204" pitchFamily="50" charset="-128"/>
                <a:ea typeface="Meiryo UI" panose="020B0604030504040204" pitchFamily="50" charset="-128"/>
              </a:rPr>
              <a:t>のような保存方式</a:t>
            </a:r>
            <a:r>
              <a:rPr kumimoji="1" lang="en-US" altLang="ja-JP" sz="1600" dirty="0">
                <a:latin typeface="Meiryo UI" panose="020B0604030504040204" pitchFamily="50" charset="-128"/>
                <a:ea typeface="Meiryo UI" panose="020B0604030504040204" pitchFamily="50" charset="-128"/>
              </a:rPr>
              <a:t>)</a:t>
            </a:r>
          </a:p>
        </p:txBody>
      </p:sp>
      <p:sp>
        <p:nvSpPr>
          <p:cNvPr id="8" name="文本框 7"/>
          <p:cNvSpPr txBox="1"/>
          <p:nvPr/>
        </p:nvSpPr>
        <p:spPr>
          <a:xfrm>
            <a:off x="5215890" y="4481195"/>
            <a:ext cx="3711575" cy="337185"/>
          </a:xfrm>
          <a:prstGeom prst="rect">
            <a:avLst/>
          </a:prstGeom>
          <a:noFill/>
        </p:spPr>
        <p:txBody>
          <a:bodyPr wrap="square" rtlCol="0" anchor="t">
            <a:spAutoFit/>
          </a:bodyPr>
          <a:lstStyle/>
          <a:p>
            <a:pPr algn="l"/>
            <a:r>
              <a:rPr kumimoji="1" lang="zh-CN" altLang="en-US" sz="1600" dirty="0">
                <a:latin typeface="Meiryo UI" panose="020B0604030504040204" pitchFamily="50" charset="-128"/>
                <a:ea typeface="Meiryo UI" panose="020B0604030504040204" pitchFamily="50" charset="-128"/>
              </a:rPr>
              <a:t>EventDisplacementStrategyが配置</a:t>
            </a:r>
          </a:p>
        </p:txBody>
      </p:sp>
      <p:sp>
        <p:nvSpPr>
          <p:cNvPr id="10" name="Rectangle 9"/>
          <p:cNvSpPr/>
          <p:nvPr>
            <p:custDataLst>
              <p:tags r:id="rId3"/>
            </p:custDataLst>
          </p:nvPr>
        </p:nvSpPr>
        <p:spPr>
          <a:xfrm>
            <a:off x="7369476" y="2485591"/>
            <a:ext cx="1390851" cy="44917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9" name="フッター プレースホルダー 8">
            <a:extLst>
              <a:ext uri="{FF2B5EF4-FFF2-40B4-BE49-F238E27FC236}">
                <a16:creationId xmlns:a16="http://schemas.microsoft.com/office/drawing/2014/main" id="{2A251FAD-C03D-FBC8-21BF-9E89342A2338}"/>
              </a:ext>
            </a:extLst>
          </p:cNvPr>
          <p:cNvSpPr>
            <a:spLocks noGrp="1"/>
          </p:cNvSpPr>
          <p:nvPr>
            <p:ph type="ftr" sz="quarter" idx="11"/>
          </p:nvPr>
        </p:nvSpPr>
        <p:spPr/>
        <p:txBody>
          <a:bodyPr/>
          <a:lstStyle/>
          <a:p>
            <a:r>
              <a:rPr kumimoji="1" lang="en-US" altLang="ja-JP"/>
              <a:t>© 2023 FNST Limited</a:t>
            </a:r>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DEM-general</a:t>
            </a:r>
            <a:r>
              <a:rPr lang="ja-JP" altLang="en-US" dirty="0">
                <a:latin typeface="Meiryo UI" panose="020B0604030504040204" pitchFamily="50" charset="-128"/>
                <a:ea typeface="Meiryo UI" panose="020B0604030504040204" pitchFamily="50" charset="-128"/>
              </a:rPr>
              <a:t>配置</a:t>
            </a:r>
            <a:endParaRPr dirty="0">
              <a:latin typeface="Meiryo UI" panose="020B0604030504040204" pitchFamily="50" charset="-128"/>
              <a:ea typeface="Meiryo UI" panose="020B0604030504040204" pitchFamily="50" charset="-128"/>
            </a:endParaRPr>
          </a:p>
        </p:txBody>
      </p:sp>
      <p:sp>
        <p:nvSpPr>
          <p:cNvPr id="8" name="文本框 7">
            <a:extLst>
              <a:ext uri="{FF2B5EF4-FFF2-40B4-BE49-F238E27FC236}">
                <a16:creationId xmlns:a16="http://schemas.microsoft.com/office/drawing/2014/main" id="{EB78FC24-D135-CD10-F405-B86500998F12}"/>
              </a:ext>
            </a:extLst>
          </p:cNvPr>
          <p:cNvSpPr txBox="1"/>
          <p:nvPr/>
        </p:nvSpPr>
        <p:spPr>
          <a:xfrm>
            <a:off x="198870" y="931761"/>
            <a:ext cx="4846654" cy="3709512"/>
          </a:xfrm>
          <a:prstGeom prst="rect">
            <a:avLst/>
          </a:prstGeom>
          <a:noFill/>
        </p:spPr>
        <p:txBody>
          <a:bodyPr wrap="square" rtlCol="0" anchor="t">
            <a:noAutofit/>
          </a:bodyPr>
          <a:lstStyle/>
          <a:p>
            <a:pPr algn="l">
              <a:buClrTx/>
              <a:buSzTx/>
              <a:buFontTx/>
            </a:pPr>
            <a:r>
              <a:rPr kumimoji="1" lang="en-US" altLang="zh-CN" sz="1200" dirty="0" err="1">
                <a:latin typeface="Meiryo UI" panose="020B0604030504040204" pitchFamily="50" charset="-128"/>
                <a:ea typeface="Meiryo UI" panose="020B0604030504040204" pitchFamily="50" charset="-128"/>
              </a:rPr>
              <a:t>DemClient</a:t>
            </a:r>
            <a:r>
              <a:rPr kumimoji="1" lang="en-US" altLang="ja-JP" sz="1200" dirty="0" err="1">
                <a:latin typeface="Meiryo UI" panose="020B0604030504040204" pitchFamily="50" charset="-128"/>
                <a:ea typeface="Meiryo UI" panose="020B0604030504040204" pitchFamily="50" charset="-128"/>
              </a:rPr>
              <a:t>:dcm</a:t>
            </a:r>
            <a:r>
              <a:rPr kumimoji="1" lang="ja-JP" altLang="en-US" sz="1200" dirty="0">
                <a:latin typeface="Meiryo UI" panose="020B0604030504040204" pitchFamily="50" charset="-128"/>
                <a:ea typeface="Meiryo UI" panose="020B0604030504040204" pitchFamily="50" charset="-128"/>
              </a:rPr>
              <a:t>で選択する</a:t>
            </a:r>
            <a:endParaRPr kumimoji="1" lang="en-US" altLang="ja-JP" sz="1200" dirty="0">
              <a:latin typeface="Meiryo UI" panose="020B0604030504040204" pitchFamily="50" charset="-128"/>
              <a:ea typeface="Meiryo UI" panose="020B0604030504040204" pitchFamily="50" charset="-128"/>
            </a:endParaRPr>
          </a:p>
          <a:p>
            <a:pPr algn="l">
              <a:buClrTx/>
              <a:buSzTx/>
              <a:buFontTx/>
            </a:pPr>
            <a:endParaRPr kumimoji="1" lang="en-US" altLang="ja-JP" sz="1200" dirty="0">
              <a:latin typeface="Meiryo UI" panose="020B0604030504040204" pitchFamily="50" charset="-128"/>
              <a:ea typeface="Meiryo UI" panose="020B0604030504040204" pitchFamily="50" charset="-128"/>
            </a:endParaRPr>
          </a:p>
          <a:p>
            <a:pPr algn="l">
              <a:buClrTx/>
              <a:buSzTx/>
              <a:buFontTx/>
            </a:pPr>
            <a:r>
              <a:rPr kumimoji="1" lang="en-US" altLang="ja-JP" sz="1200" dirty="0" err="1">
                <a:latin typeface="Meiryo UI" panose="020B0604030504040204" pitchFamily="50" charset="-128"/>
                <a:ea typeface="Meiryo UI" panose="020B0604030504040204" pitchFamily="50" charset="-128"/>
              </a:rPr>
              <a:t>Dataclass</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extend</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freezeframe:1906</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1904</a:t>
            </a:r>
            <a:r>
              <a:rPr kumimoji="1" lang="ja-JP" altLang="en-US" sz="1200" dirty="0">
                <a:latin typeface="Meiryo UI" panose="020B0604030504040204" pitchFamily="50" charset="-128"/>
                <a:ea typeface="Meiryo UI" panose="020B0604030504040204" pitchFamily="50" charset="-128"/>
              </a:rPr>
              <a:t>に関する</a:t>
            </a:r>
            <a:endParaRPr kumimoji="1" lang="en-US" altLang="ja-JP" sz="1200" dirty="0">
              <a:latin typeface="Meiryo UI" panose="020B0604030504040204" pitchFamily="50" charset="-128"/>
              <a:ea typeface="Meiryo UI" panose="020B0604030504040204" pitchFamily="50" charset="-128"/>
            </a:endParaRPr>
          </a:p>
          <a:p>
            <a:pPr algn="l">
              <a:buClrTx/>
              <a:buSzTx/>
              <a:buFontTx/>
            </a:pPr>
            <a:endParaRPr kumimoji="1" lang="en-US" altLang="ja-JP" sz="1200" dirty="0">
              <a:latin typeface="Meiryo UI" panose="020B0604030504040204" pitchFamily="50" charset="-128"/>
              <a:ea typeface="Meiryo UI" panose="020B0604030504040204" pitchFamily="50" charset="-128"/>
            </a:endParaRPr>
          </a:p>
          <a:p>
            <a:pPr algn="l">
              <a:buClrTx/>
              <a:buSzTx/>
              <a:buFontTx/>
            </a:pPr>
            <a:r>
              <a:rPr kumimoji="1" lang="en-US" altLang="zh-CN" sz="1200" dirty="0" err="1">
                <a:latin typeface="Meiryo UI" panose="020B0604030504040204" pitchFamily="50" charset="-128"/>
                <a:ea typeface="Meiryo UI" panose="020B0604030504040204" pitchFamily="50" charset="-128"/>
              </a:rPr>
              <a:t>DemEnableCondition</a:t>
            </a:r>
            <a:r>
              <a:rPr kumimoji="1" lang="en-US" altLang="ja-JP" sz="1200" dirty="0" err="1">
                <a:latin typeface="Meiryo UI" panose="020B0604030504040204" pitchFamily="50" charset="-128"/>
                <a:ea typeface="Meiryo UI" panose="020B0604030504040204" pitchFamily="50" charset="-128"/>
              </a:rPr>
              <a:t>:DTC</a:t>
            </a:r>
            <a:r>
              <a:rPr kumimoji="1" lang="ja-JP" altLang="en-US" sz="1200" dirty="0">
                <a:latin typeface="Meiryo UI" panose="020B0604030504040204" pitchFamily="50" charset="-128"/>
                <a:ea typeface="Meiryo UI" panose="020B0604030504040204" pitchFamily="50" charset="-128"/>
              </a:rPr>
              <a:t>の</a:t>
            </a:r>
            <a:r>
              <a:rPr kumimoji="1" lang="en-US" altLang="ja-JP" sz="1200" dirty="0">
                <a:latin typeface="Meiryo UI" panose="020B0604030504040204" pitchFamily="50" charset="-128"/>
                <a:ea typeface="Meiryo UI" panose="020B0604030504040204" pitchFamily="50" charset="-128"/>
              </a:rPr>
              <a:t>enable</a:t>
            </a:r>
            <a:r>
              <a:rPr kumimoji="1" lang="ja-JP" altLang="en-US" sz="1200" dirty="0">
                <a:latin typeface="Meiryo UI" panose="020B0604030504040204" pitchFamily="50" charset="-128"/>
                <a:ea typeface="Meiryo UI" panose="020B0604030504040204" pitchFamily="50" charset="-128"/>
              </a:rPr>
              <a:t>条件</a:t>
            </a:r>
            <a:endParaRPr kumimoji="1" lang="en-US" altLang="ja-JP"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r>
              <a:rPr kumimoji="1" lang="en-US" altLang="zh-CN" sz="1200" dirty="0">
                <a:latin typeface="Meiryo UI" panose="020B0604030504040204" pitchFamily="50" charset="-128"/>
                <a:ea typeface="Meiryo UI" panose="020B0604030504040204" pitchFamily="50" charset="-128"/>
              </a:rPr>
              <a:t>DemGroupDTCs</a:t>
            </a:r>
            <a:r>
              <a:rPr kumimoji="1" lang="en-US" altLang="ja-JP" sz="1200" dirty="0">
                <a:latin typeface="Meiryo UI" panose="020B0604030504040204" pitchFamily="50" charset="-128"/>
                <a:ea typeface="Meiryo UI" panose="020B0604030504040204" pitchFamily="50" charset="-128"/>
              </a:rPr>
              <a:t>:14</a:t>
            </a:r>
            <a:r>
              <a:rPr kumimoji="1" lang="ja-JP" altLang="en-US" sz="1200" dirty="0">
                <a:latin typeface="Meiryo UI" panose="020B0604030504040204" pitchFamily="50" charset="-128"/>
                <a:ea typeface="Meiryo UI" panose="020B0604030504040204" pitchFamily="50" charset="-128"/>
              </a:rPr>
              <a:t>サービスに関する、</a:t>
            </a:r>
            <a:r>
              <a:rPr kumimoji="1" lang="en-US" altLang="ja-JP" sz="1200" dirty="0" err="1">
                <a:latin typeface="Meiryo UI" panose="020B0604030504040204" pitchFamily="50" charset="-128"/>
                <a:ea typeface="Meiryo UI" panose="020B0604030504040204" pitchFamily="50" charset="-128"/>
              </a:rPr>
              <a:t>clearall</a:t>
            </a:r>
            <a:r>
              <a:rPr kumimoji="1" lang="ja-JP" altLang="en-US" sz="1200" dirty="0">
                <a:latin typeface="Meiryo UI" panose="020B0604030504040204" pitchFamily="50" charset="-128"/>
                <a:ea typeface="Meiryo UI" panose="020B0604030504040204" pitchFamily="50" charset="-128"/>
              </a:rPr>
              <a:t>か</a:t>
            </a:r>
            <a:r>
              <a:rPr kumimoji="1" lang="en-US" altLang="ja-JP" sz="1200" dirty="0" err="1">
                <a:latin typeface="Meiryo UI" panose="020B0604030504040204" pitchFamily="50" charset="-128"/>
                <a:ea typeface="Meiryo UI" panose="020B0604030504040204" pitchFamily="50" charset="-128"/>
              </a:rPr>
              <a:t>cleargroup</a:t>
            </a:r>
            <a:r>
              <a:rPr kumimoji="1" lang="ja-JP" altLang="en-US" sz="1200" dirty="0">
                <a:latin typeface="Meiryo UI" panose="020B0604030504040204" pitchFamily="50" charset="-128"/>
                <a:ea typeface="Meiryo UI" panose="020B0604030504040204" pitchFamily="50" charset="-128"/>
              </a:rPr>
              <a:t>か</a:t>
            </a:r>
            <a:endParaRPr kumimoji="1" lang="en-US" altLang="ja-JP"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r>
              <a:rPr kumimoji="1" lang="en-US" altLang="zh-CN" sz="1200" dirty="0">
                <a:latin typeface="Meiryo UI" panose="020B0604030504040204" pitchFamily="50" charset="-128"/>
                <a:ea typeface="Meiryo UI" panose="020B0604030504040204" pitchFamily="50" charset="-128"/>
              </a:rPr>
              <a:t>Indicator</a:t>
            </a:r>
            <a:r>
              <a:rPr kumimoji="1" lang="ja-JP" altLang="en-US" sz="1200" dirty="0">
                <a:latin typeface="Meiryo UI" panose="020B0604030504040204" pitchFamily="50" charset="-128"/>
                <a:ea typeface="Meiryo UI" panose="020B0604030504040204" pitchFamily="50" charset="-128"/>
              </a:rPr>
              <a:t>・</a:t>
            </a:r>
            <a:r>
              <a:rPr kumimoji="1" lang="en-US" altLang="ja-JP" sz="1200" dirty="0" err="1">
                <a:latin typeface="Meiryo UI" panose="020B0604030504040204" pitchFamily="50" charset="-128"/>
                <a:ea typeface="Meiryo UI" panose="020B0604030504040204" pitchFamily="50" charset="-128"/>
              </a:rPr>
              <a:t>MILGroup:obd</a:t>
            </a:r>
            <a:r>
              <a:rPr kumimoji="1" lang="ja-JP" altLang="en-US" sz="1200" dirty="0">
                <a:latin typeface="Meiryo UI" panose="020B0604030504040204" pitchFamily="50" charset="-128"/>
                <a:ea typeface="Meiryo UI" panose="020B0604030504040204" pitchFamily="50" charset="-128"/>
              </a:rPr>
              <a:t>に関する</a:t>
            </a:r>
            <a:endParaRPr kumimoji="1" lang="en-US" altLang="ja-JP"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r>
              <a:rPr kumimoji="1" lang="en-US" altLang="zh-CN" sz="1200" dirty="0" err="1">
                <a:latin typeface="Meiryo UI" panose="020B0604030504040204" pitchFamily="50" charset="-128"/>
                <a:ea typeface="Meiryo UI" panose="020B0604030504040204" pitchFamily="50" charset="-128"/>
              </a:rPr>
              <a:t>DemNvRamBlockId</a:t>
            </a:r>
            <a:r>
              <a:rPr kumimoji="1" lang="en-US" altLang="ja-JP" sz="1200" dirty="0" err="1">
                <a:latin typeface="Meiryo UI" panose="020B0604030504040204" pitchFamily="50" charset="-128"/>
                <a:ea typeface="Meiryo UI" panose="020B0604030504040204" pitchFamily="50" charset="-128"/>
              </a:rPr>
              <a:t>:eep</a:t>
            </a:r>
            <a:r>
              <a:rPr kumimoji="1" lang="ja-JP" altLang="en-US" sz="1200" dirty="0">
                <a:latin typeface="Meiryo UI" panose="020B0604030504040204" pitchFamily="50" charset="-128"/>
                <a:ea typeface="Meiryo UI" panose="020B0604030504040204" pitchFamily="50" charset="-128"/>
              </a:rPr>
              <a:t>に関するパラメータ</a:t>
            </a:r>
            <a:endParaRPr kumimoji="1" lang="en-US" altLang="ja-JP"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r>
              <a:rPr kumimoji="1" lang="en-US" altLang="zh-CN" sz="1200" dirty="0" err="1">
                <a:latin typeface="Meiryo UI" panose="020B0604030504040204" pitchFamily="50" charset="-128"/>
                <a:ea typeface="Meiryo UI" panose="020B0604030504040204" pitchFamily="50" charset="-128"/>
              </a:rPr>
              <a:t>DemOperationCycle</a:t>
            </a:r>
            <a:r>
              <a:rPr kumimoji="1" lang="en-US" altLang="ja-JP" sz="1200" dirty="0" err="1">
                <a:latin typeface="Meiryo UI" panose="020B0604030504040204" pitchFamily="50" charset="-128"/>
                <a:ea typeface="Meiryo UI" panose="020B0604030504040204" pitchFamily="50" charset="-128"/>
              </a:rPr>
              <a:t>:ignition</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dem</a:t>
            </a:r>
            <a:r>
              <a:rPr kumimoji="1" lang="ja-JP" altLang="en-US" sz="1200" dirty="0">
                <a:latin typeface="Meiryo UI" panose="020B0604030504040204" pitchFamily="50" charset="-128"/>
                <a:ea typeface="Meiryo UI" panose="020B0604030504040204" pitchFamily="50" charset="-128"/>
              </a:rPr>
              <a:t>などのタイプ</a:t>
            </a:r>
            <a:endParaRPr kumimoji="1" lang="en-US" altLang="ja-JP"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他のパラメータはマニュアルを参照してください。</a:t>
            </a:r>
            <a:endParaRPr kumimoji="1" lang="en-US" altLang="zh-CN" sz="1200" dirty="0">
              <a:latin typeface="Meiryo UI" panose="020B0604030504040204" pitchFamily="50" charset="-128"/>
              <a:ea typeface="Meiryo UI" panose="020B0604030504040204" pitchFamily="50" charset="-128"/>
            </a:endParaRPr>
          </a:p>
        </p:txBody>
      </p:sp>
      <p:pic>
        <p:nvPicPr>
          <p:cNvPr id="5122" name="Picture 2">
            <a:extLst>
              <a:ext uri="{FF2B5EF4-FFF2-40B4-BE49-F238E27FC236}">
                <a16:creationId xmlns:a16="http://schemas.microsoft.com/office/drawing/2014/main" id="{7C5D1FF7-A8D0-84A3-75E2-D2C3702D1D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126"/>
          <a:stretch/>
        </p:blipFill>
        <p:spPr bwMode="auto">
          <a:xfrm>
            <a:off x="5554164" y="931761"/>
            <a:ext cx="3198520" cy="38020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9">
            <a:extLst>
              <a:ext uri="{FF2B5EF4-FFF2-40B4-BE49-F238E27FC236}">
                <a16:creationId xmlns:a16="http://schemas.microsoft.com/office/drawing/2014/main" id="{28C92481-FCC6-31F4-D946-42B65CE6C643}"/>
              </a:ext>
            </a:extLst>
          </p:cNvPr>
          <p:cNvSpPr/>
          <p:nvPr>
            <p:custDataLst>
              <p:tags r:id="rId1"/>
            </p:custDataLst>
          </p:nvPr>
        </p:nvSpPr>
        <p:spPr>
          <a:xfrm>
            <a:off x="5762573" y="1349518"/>
            <a:ext cx="1390851" cy="1883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5" name="Rectangle 9">
            <a:extLst>
              <a:ext uri="{FF2B5EF4-FFF2-40B4-BE49-F238E27FC236}">
                <a16:creationId xmlns:a16="http://schemas.microsoft.com/office/drawing/2014/main" id="{BFDD08B1-8D1C-93C9-ECCE-C6052A97358E}"/>
              </a:ext>
            </a:extLst>
          </p:cNvPr>
          <p:cNvSpPr/>
          <p:nvPr>
            <p:custDataLst>
              <p:tags r:id="rId2"/>
            </p:custDataLst>
          </p:nvPr>
        </p:nvSpPr>
        <p:spPr>
          <a:xfrm>
            <a:off x="5762572" y="1955612"/>
            <a:ext cx="2273064" cy="34424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7" name="Rectangle 9">
            <a:extLst>
              <a:ext uri="{FF2B5EF4-FFF2-40B4-BE49-F238E27FC236}">
                <a16:creationId xmlns:a16="http://schemas.microsoft.com/office/drawing/2014/main" id="{79A7E68D-73CB-50B2-D973-94BFBF7EC799}"/>
              </a:ext>
            </a:extLst>
          </p:cNvPr>
          <p:cNvSpPr/>
          <p:nvPr>
            <p:custDataLst>
              <p:tags r:id="rId3"/>
            </p:custDataLst>
          </p:nvPr>
        </p:nvSpPr>
        <p:spPr>
          <a:xfrm>
            <a:off x="5700936" y="3230230"/>
            <a:ext cx="2273064" cy="34424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9D366538-B54E-0D66-F190-747BEE5A2D69}"/>
              </a:ext>
            </a:extLst>
          </p:cNvPr>
          <p:cNvSpPr>
            <a:spLocks noGrp="1"/>
          </p:cNvSpPr>
          <p:nvPr>
            <p:ph type="ftr" sz="quarter" idx="11"/>
          </p:nvPr>
        </p:nvSpPr>
        <p:spPr/>
        <p:txBody>
          <a:bodyPr/>
          <a:lstStyle/>
          <a:p>
            <a:r>
              <a:rPr kumimoji="1" lang="en-US" altLang="ja-JP"/>
              <a:t>© 2023 FNST Limited</a:t>
            </a:r>
            <a:endParaRPr kumimoji="1" lang="ja-JP" altLang="en-US"/>
          </a:p>
        </p:txBody>
      </p:sp>
      <p:sp>
        <p:nvSpPr>
          <p:cNvPr id="6" name="スライド番号プレースホルダー 5">
            <a:extLst>
              <a:ext uri="{FF2B5EF4-FFF2-40B4-BE49-F238E27FC236}">
                <a16:creationId xmlns:a16="http://schemas.microsoft.com/office/drawing/2014/main" id="{15C92FBB-F0C5-5A42-405E-5FABEFD15A5B}"/>
              </a:ext>
            </a:extLst>
          </p:cNvPr>
          <p:cNvSpPr>
            <a:spLocks noGrp="1"/>
          </p:cNvSpPr>
          <p:nvPr>
            <p:ph type="sldNum" sz="quarter" idx="12"/>
          </p:nvPr>
        </p:nvSpPr>
        <p:spPr/>
        <p:txBody>
          <a:bodyPr/>
          <a:lstStyle/>
          <a:p>
            <a:fld id="{4D029D89-7B63-4C94-AD4D-2E4D6BB83637}" type="slidenum">
              <a:rPr kumimoji="1" lang="ja-JP" altLang="en-US" smtClean="0"/>
              <a:t>19</a:t>
            </a:fld>
            <a:endParaRPr kumimoji="1" lang="ja-JP" altLang="en-US"/>
          </a:p>
        </p:txBody>
      </p:sp>
    </p:spTree>
    <p:extLst>
      <p:ext uri="{BB962C8B-B14F-4D97-AF65-F5344CB8AC3E}">
        <p14:creationId xmlns:p14="http://schemas.microsoft.com/office/powerpoint/2010/main" val="15901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ja-JP" altLang="zh-CN">
                <a:latin typeface="Meiryo UI" panose="020B0604030504040204" pitchFamily="50" charset="-128"/>
                <a:ea typeface="Meiryo UI" panose="020B0604030504040204" pitchFamily="50" charset="-128"/>
              </a:rPr>
              <a:t>目録</a:t>
            </a:r>
            <a:endParaRPr lang="en-US" altLang="ja-JP">
              <a:latin typeface="Meiryo UI" panose="020B0604030504040204" pitchFamily="50" charset="-128"/>
              <a:ea typeface="Meiryo UI" panose="020B0604030504040204" pitchFamily="50" charset="-128"/>
            </a:endParaRPr>
          </a:p>
        </p:txBody>
      </p:sp>
      <p:sp>
        <p:nvSpPr>
          <p:cNvPr id="5" name="内容占位符 4"/>
          <p:cNvSpPr>
            <a:spLocks noGrp="1"/>
          </p:cNvSpPr>
          <p:nvPr>
            <p:ph idx="1"/>
          </p:nvPr>
        </p:nvSpPr>
        <p:spPr/>
        <p:txBody>
          <a:bodyPr/>
          <a:lstStyle/>
          <a:p>
            <a:r>
              <a:rPr dirty="0">
                <a:latin typeface="Meiryo UI" panose="020B0604030504040204" pitchFamily="50" charset="-128"/>
                <a:ea typeface="Meiryo UI" panose="020B0604030504040204" pitchFamily="50" charset="-128"/>
                <a:sym typeface="+mn-ea"/>
              </a:rPr>
              <a:t>診断スタックoverview</a:t>
            </a:r>
            <a:endParaRPr dirty="0">
              <a:latin typeface="Meiryo UI" panose="020B0604030504040204" pitchFamily="50" charset="-128"/>
              <a:ea typeface="Meiryo UI" panose="020B0604030504040204" pitchFamily="50" charset="-128"/>
            </a:endParaRPr>
          </a:p>
          <a:p>
            <a:r>
              <a:rPr dirty="0">
                <a:latin typeface="Meiryo UI" panose="020B0604030504040204" pitchFamily="50" charset="-128"/>
                <a:ea typeface="Meiryo UI" panose="020B0604030504040204" pitchFamily="50" charset="-128"/>
              </a:rPr>
              <a:t>DCM紹介</a:t>
            </a:r>
          </a:p>
          <a:p>
            <a:r>
              <a:rPr dirty="0">
                <a:latin typeface="Meiryo UI" panose="020B0604030504040204" pitchFamily="50" charset="-128"/>
                <a:ea typeface="Meiryo UI" panose="020B0604030504040204" pitchFamily="50" charset="-128"/>
              </a:rPr>
              <a:t>DEM</a:t>
            </a:r>
            <a:r>
              <a:rPr dirty="0">
                <a:latin typeface="Meiryo UI" panose="020B0604030504040204" pitchFamily="50" charset="-128"/>
                <a:ea typeface="Meiryo UI" panose="020B0604030504040204" pitchFamily="50" charset="-128"/>
                <a:sym typeface="+mn-ea"/>
              </a:rPr>
              <a:t>紹介</a:t>
            </a:r>
          </a:p>
          <a:p>
            <a:r>
              <a:rPr dirty="0">
                <a:latin typeface="Meiryo UI" panose="020B0604030504040204" pitchFamily="50" charset="-128"/>
                <a:ea typeface="Meiryo UI" panose="020B0604030504040204" pitchFamily="50" charset="-128"/>
                <a:sym typeface="+mn-ea"/>
              </a:rPr>
              <a:t>CANTP紹介</a:t>
            </a:r>
          </a:p>
          <a:p>
            <a:r>
              <a:rPr dirty="0">
                <a:latin typeface="Meiryo UI" panose="020B0604030504040204" pitchFamily="50" charset="-128"/>
                <a:ea typeface="Meiryo UI" panose="020B0604030504040204" pitchFamily="50" charset="-128"/>
                <a:sym typeface="+mn-ea"/>
              </a:rPr>
              <a:t>CDD構成</a:t>
            </a:r>
          </a:p>
          <a:p>
            <a:r>
              <a:rPr dirty="0">
                <a:latin typeface="Meiryo UI" panose="020B0604030504040204" pitchFamily="50" charset="-128"/>
                <a:ea typeface="Meiryo UI" panose="020B0604030504040204" pitchFamily="50" charset="-128"/>
                <a:sym typeface="+mn-ea"/>
              </a:rPr>
              <a:t>Vectorコード</a:t>
            </a:r>
            <a:endParaRPr dirty="0">
              <a:latin typeface="Meiryo UI" panose="020B0604030504040204" pitchFamily="50" charset="-128"/>
              <a:ea typeface="Meiryo UI" panose="020B0604030504040204" pitchFamily="50" charset="-128"/>
            </a:endParaRPr>
          </a:p>
          <a:p>
            <a:endParaRPr dirty="0">
              <a:latin typeface="Meiryo UI" panose="020B0604030504040204" pitchFamily="50" charset="-128"/>
              <a:ea typeface="Meiryo UI" panose="020B0604030504040204" pitchFamily="50" charset="-128"/>
            </a:endParaRPr>
          </a:p>
          <a:p>
            <a:pPr marL="0" indent="0">
              <a:buNone/>
            </a:pPr>
            <a:endParaRPr lang="ja-JP" altLang="en-US" dirty="0">
              <a:latin typeface="Meiryo UI" panose="020B0604030504040204" pitchFamily="50" charset="-128"/>
              <a:ea typeface="Meiryo UI" panose="020B0604030504040204" pitchFamily="50" charset="-128"/>
            </a:endParaRPr>
          </a:p>
          <a:p>
            <a:endParaRPr lang="en-US" altLang="zh-CN" dirty="0">
              <a:latin typeface="Meiryo UI" panose="020B0604030504040204" pitchFamily="50" charset="-128"/>
              <a:ea typeface="Meiryo UI" panose="020B0604030504040204" pitchFamily="50" charset="-128"/>
            </a:endParaRPr>
          </a:p>
          <a:p>
            <a:endParaRPr lang="en-US" altLang="zh-CN" dirty="0">
              <a:latin typeface="Meiryo UI" panose="020B0604030504040204" pitchFamily="50" charset="-128"/>
              <a:ea typeface="Meiryo UI" panose="020B0604030504040204" pitchFamily="50" charset="-128"/>
            </a:endParaRPr>
          </a:p>
        </p:txBody>
      </p:sp>
      <p:sp>
        <p:nvSpPr>
          <p:cNvPr id="2" name="页脚占位符 1"/>
          <p:cNvSpPr>
            <a:spLocks noGrp="1"/>
          </p:cNvSpPr>
          <p:nvPr>
            <p:ph type="ftr" sz="quarter" idx="11"/>
          </p:nvPr>
        </p:nvSpPr>
        <p:spPr/>
        <p:txBody>
          <a:bodyPr/>
          <a:lstStyle/>
          <a:p>
            <a:r>
              <a:rPr lang="en-US" altLang="ja-JP">
                <a:latin typeface="Meiryo UI" panose="020B0604030504040204" pitchFamily="50" charset="-128"/>
                <a:ea typeface="Meiryo UI" panose="020B0604030504040204" pitchFamily="50" charset="-128"/>
              </a:rPr>
              <a:t>© 2023 FNST Limited</a:t>
            </a:r>
            <a:endParaRPr lang="de-DE" altLang="ja-JP" dirty="0">
              <a:latin typeface="Meiryo UI" panose="020B0604030504040204" pitchFamily="50" charset="-128"/>
              <a:ea typeface="Meiryo UI" panose="020B0604030504040204" pitchFamily="50" charset="-128"/>
            </a:endParaRPr>
          </a:p>
        </p:txBody>
      </p:sp>
      <p:sp>
        <p:nvSpPr>
          <p:cNvPr id="3" name="灯片编号占位符 2"/>
          <p:cNvSpPr>
            <a:spLocks noGrp="1"/>
          </p:cNvSpPr>
          <p:nvPr>
            <p:ph type="sldNum" sz="quarter" idx="12"/>
          </p:nvPr>
        </p:nvSpPr>
        <p:spPr/>
        <p:txBody>
          <a:bodyPr/>
          <a:lstStyle/>
          <a:p>
            <a:fld id="{4D029D89-7B63-4C94-AD4D-2E4D6BB83637}" type="slidenum">
              <a:rPr kumimoji="1" lang="ja-JP" altLang="en-US" smtClean="0">
                <a:latin typeface="Meiryo UI" panose="020B0604030504040204" pitchFamily="50" charset="-128"/>
                <a:ea typeface="Meiryo UI" panose="020B0604030504040204" pitchFamily="50" charset="-128"/>
              </a:rPr>
              <a:t>2</a:t>
            </a:fld>
            <a:endParaRPr kumimoji="1" lang="ja-JP" altLang="en-US">
              <a:latin typeface="Meiryo UI" panose="020B0604030504040204" pitchFamily="50" charset="-128"/>
              <a:ea typeface="Meiryo UI" panose="020B0604030504040204" pitchFamily="50"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DEM-general</a:t>
            </a:r>
            <a:r>
              <a:rPr lang="ja-JP" altLang="en-US" dirty="0">
                <a:latin typeface="Meiryo UI" panose="020B0604030504040204" pitchFamily="50" charset="-128"/>
                <a:ea typeface="Meiryo UI" panose="020B0604030504040204" pitchFamily="50" charset="-128"/>
              </a:rPr>
              <a:t>配置</a:t>
            </a:r>
            <a:endParaRPr dirty="0">
              <a:latin typeface="Meiryo UI" panose="020B0604030504040204" pitchFamily="50" charset="-128"/>
              <a:ea typeface="Meiryo UI" panose="020B0604030504040204" pitchFamily="50" charset="-128"/>
            </a:endParaRPr>
          </a:p>
        </p:txBody>
      </p:sp>
      <p:sp>
        <p:nvSpPr>
          <p:cNvPr id="8" name="文本框 7">
            <a:extLst>
              <a:ext uri="{FF2B5EF4-FFF2-40B4-BE49-F238E27FC236}">
                <a16:creationId xmlns:a16="http://schemas.microsoft.com/office/drawing/2014/main" id="{EB78FC24-D135-CD10-F405-B86500998F12}"/>
              </a:ext>
            </a:extLst>
          </p:cNvPr>
          <p:cNvSpPr txBox="1"/>
          <p:nvPr/>
        </p:nvSpPr>
        <p:spPr>
          <a:xfrm>
            <a:off x="234000" y="3896591"/>
            <a:ext cx="4846654" cy="1033841"/>
          </a:xfrm>
          <a:prstGeom prst="rect">
            <a:avLst/>
          </a:prstGeom>
          <a:noFill/>
        </p:spPr>
        <p:txBody>
          <a:bodyPr wrap="square" rtlCol="0" anchor="t">
            <a:noAutofit/>
          </a:bodyPr>
          <a:lstStyle/>
          <a:p>
            <a:pPr algn="l">
              <a:buClrTx/>
              <a:buSzTx/>
              <a:buFontTx/>
            </a:pPr>
            <a:r>
              <a:rPr kumimoji="1" lang="ja-JP" altLang="en-US" sz="1200" dirty="0">
                <a:latin typeface="Meiryo UI" panose="020B0604030504040204" pitchFamily="50" charset="-128"/>
                <a:ea typeface="Meiryo UI" panose="020B0604030504040204" pitchFamily="50" charset="-128"/>
              </a:rPr>
              <a:t>主に、</a:t>
            </a:r>
            <a:r>
              <a:rPr kumimoji="1" lang="en-US" altLang="ja-JP" sz="1200" dirty="0">
                <a:latin typeface="Meiryo UI" panose="020B0604030504040204" pitchFamily="50" charset="-128"/>
                <a:ea typeface="Meiryo UI" panose="020B0604030504040204" pitchFamily="50" charset="-128"/>
              </a:rPr>
              <a:t>aging</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FF</a:t>
            </a:r>
            <a:r>
              <a:rPr kumimoji="1" lang="ja-JP" altLang="en-US" sz="1200" dirty="0">
                <a:latin typeface="Meiryo UI" panose="020B0604030504040204" pitchFamily="50" charset="-128"/>
                <a:ea typeface="Meiryo UI" panose="020B0604030504040204" pitchFamily="50" charset="-128"/>
              </a:rPr>
              <a:t>の</a:t>
            </a:r>
            <a:r>
              <a:rPr kumimoji="1" lang="en-US" altLang="ja-JP" sz="1200" dirty="0" err="1">
                <a:latin typeface="Meiryo UI" panose="020B0604030504040204" pitchFamily="50" charset="-128"/>
                <a:ea typeface="Meiryo UI" panose="020B0604030504040204" pitchFamily="50" charset="-128"/>
              </a:rPr>
              <a:t>stragey</a:t>
            </a:r>
            <a:r>
              <a:rPr kumimoji="1" lang="ja-JP" altLang="en-US" sz="1200" dirty="0">
                <a:latin typeface="Meiryo UI" panose="020B0604030504040204" pitchFamily="50" charset="-128"/>
                <a:ea typeface="Meiryo UI" panose="020B0604030504040204" pitchFamily="50" charset="-128"/>
              </a:rPr>
              <a:t>、</a:t>
            </a:r>
            <a:r>
              <a:rPr kumimoji="1" lang="en-US" altLang="ja-JP" sz="1200" dirty="0" err="1">
                <a:latin typeface="Meiryo UI" panose="020B0604030504040204" pitchFamily="50" charset="-128"/>
                <a:ea typeface="Meiryo UI" panose="020B0604030504040204" pitchFamily="50" charset="-128"/>
              </a:rPr>
              <a:t>DTCstatus</a:t>
            </a:r>
            <a:r>
              <a:rPr kumimoji="1" lang="ja-JP" altLang="en-US" sz="1200" dirty="0">
                <a:latin typeface="Meiryo UI" panose="020B0604030504040204" pitchFamily="50" charset="-128"/>
                <a:ea typeface="Meiryo UI" panose="020B0604030504040204" pitchFamily="50" charset="-128"/>
              </a:rPr>
              <a:t>に関するパラメータ</a:t>
            </a:r>
            <a:endParaRPr kumimoji="1" lang="en-US" altLang="ja-JP" sz="1200" dirty="0">
              <a:latin typeface="Meiryo UI" panose="020B0604030504040204" pitchFamily="50" charset="-128"/>
              <a:ea typeface="Meiryo UI" panose="020B0604030504040204" pitchFamily="50" charset="-128"/>
            </a:endParaRPr>
          </a:p>
          <a:p>
            <a:pPr algn="l">
              <a:buClrTx/>
              <a:buSzTx/>
              <a:buFontTx/>
            </a:pPr>
            <a:endParaRPr kumimoji="1" lang="en-US" altLang="ja-JP" sz="1200" dirty="0">
              <a:latin typeface="Meiryo UI" panose="020B0604030504040204" pitchFamily="50" charset="-128"/>
              <a:ea typeface="Meiryo UI" panose="020B0604030504040204" pitchFamily="50" charset="-128"/>
            </a:endParaRPr>
          </a:p>
          <a:p>
            <a:pPr algn="l">
              <a:buClrTx/>
              <a:buSzTx/>
              <a:buFontTx/>
            </a:pPr>
            <a:endParaRPr kumimoji="1" lang="en-US" altLang="ja-JP" sz="1200" dirty="0">
              <a:latin typeface="Meiryo UI" panose="020B0604030504040204" pitchFamily="50" charset="-128"/>
              <a:ea typeface="Meiryo UI" panose="020B0604030504040204" pitchFamily="50" charset="-128"/>
            </a:endParaRPr>
          </a:p>
          <a:p>
            <a:pPr algn="l">
              <a:buClrTx/>
              <a:buSzTx/>
              <a:buFontTx/>
            </a:pPr>
            <a:r>
              <a:rPr kumimoji="1" lang="ja-JP" altLang="en-US" sz="1200" dirty="0">
                <a:latin typeface="Meiryo UI" panose="020B0604030504040204" pitchFamily="50" charset="-128"/>
                <a:ea typeface="Meiryo UI" panose="020B0604030504040204" pitchFamily="50" charset="-128"/>
              </a:rPr>
              <a:t>パラメータが多いので、マニュアルを参照してください。</a:t>
            </a: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p:txBody>
      </p:sp>
      <p:grpSp>
        <p:nvGrpSpPr>
          <p:cNvPr id="9" name="组合 8">
            <a:extLst>
              <a:ext uri="{FF2B5EF4-FFF2-40B4-BE49-F238E27FC236}">
                <a16:creationId xmlns:a16="http://schemas.microsoft.com/office/drawing/2014/main" id="{D7C9B076-138B-93EB-3AA9-06A67353636E}"/>
              </a:ext>
            </a:extLst>
          </p:cNvPr>
          <p:cNvGrpSpPr/>
          <p:nvPr/>
        </p:nvGrpSpPr>
        <p:grpSpPr>
          <a:xfrm>
            <a:off x="201025" y="829551"/>
            <a:ext cx="3608975" cy="2904249"/>
            <a:chOff x="4773025" y="1156876"/>
            <a:chExt cx="4370975" cy="3331997"/>
          </a:xfrm>
        </p:grpSpPr>
        <p:pic>
          <p:nvPicPr>
            <p:cNvPr id="3" name="图片 2">
              <a:extLst>
                <a:ext uri="{FF2B5EF4-FFF2-40B4-BE49-F238E27FC236}">
                  <a16:creationId xmlns:a16="http://schemas.microsoft.com/office/drawing/2014/main" id="{794DED41-FAC8-47BB-8CF4-8D15CCFBBF1D}"/>
                </a:ext>
              </a:extLst>
            </p:cNvPr>
            <p:cNvPicPr>
              <a:picLocks noChangeAspect="1"/>
            </p:cNvPicPr>
            <p:nvPr/>
          </p:nvPicPr>
          <p:blipFill>
            <a:blip r:embed="rId4"/>
            <a:stretch>
              <a:fillRect/>
            </a:stretch>
          </p:blipFill>
          <p:spPr>
            <a:xfrm>
              <a:off x="4773025" y="1156876"/>
              <a:ext cx="4370975" cy="3259282"/>
            </a:xfrm>
            <a:prstGeom prst="rect">
              <a:avLst/>
            </a:prstGeom>
          </p:spPr>
        </p:pic>
        <p:sp>
          <p:nvSpPr>
            <p:cNvPr id="6" name="矩形 5">
              <a:extLst>
                <a:ext uri="{FF2B5EF4-FFF2-40B4-BE49-F238E27FC236}">
                  <a16:creationId xmlns:a16="http://schemas.microsoft.com/office/drawing/2014/main" id="{1C2B6430-C9EF-DD2A-E9F7-60421997CD63}"/>
                </a:ext>
              </a:extLst>
            </p:cNvPr>
            <p:cNvSpPr/>
            <p:nvPr/>
          </p:nvSpPr>
          <p:spPr>
            <a:xfrm>
              <a:off x="7654636" y="4204855"/>
              <a:ext cx="1489364" cy="284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err="1">
                <a:solidFill>
                  <a:schemeClr val="tx1"/>
                </a:solidFill>
                <a:latin typeface="Meiryo UI" panose="020B0604030504040204" pitchFamily="50" charset="-128"/>
                <a:ea typeface="Meiryo UI" panose="020B0604030504040204" pitchFamily="50" charset="-128"/>
              </a:endParaRPr>
            </a:p>
          </p:txBody>
        </p:sp>
      </p:grpSp>
      <p:sp>
        <p:nvSpPr>
          <p:cNvPr id="11" name="Rectangle 9">
            <a:extLst>
              <a:ext uri="{FF2B5EF4-FFF2-40B4-BE49-F238E27FC236}">
                <a16:creationId xmlns:a16="http://schemas.microsoft.com/office/drawing/2014/main" id="{882671DC-F148-74E8-6D76-7CE37A951DFD}"/>
              </a:ext>
            </a:extLst>
          </p:cNvPr>
          <p:cNvSpPr/>
          <p:nvPr>
            <p:custDataLst>
              <p:tags r:id="rId1"/>
            </p:custDataLst>
          </p:nvPr>
        </p:nvSpPr>
        <p:spPr>
          <a:xfrm>
            <a:off x="103685" y="914400"/>
            <a:ext cx="3165988" cy="75507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grpSp>
        <p:nvGrpSpPr>
          <p:cNvPr id="13" name="组合 12">
            <a:extLst>
              <a:ext uri="{FF2B5EF4-FFF2-40B4-BE49-F238E27FC236}">
                <a16:creationId xmlns:a16="http://schemas.microsoft.com/office/drawing/2014/main" id="{2047F2B2-473B-F639-2D28-203BC06E65AD}"/>
              </a:ext>
            </a:extLst>
          </p:cNvPr>
          <p:cNvGrpSpPr/>
          <p:nvPr/>
        </p:nvGrpSpPr>
        <p:grpSpPr>
          <a:xfrm>
            <a:off x="4401064" y="829551"/>
            <a:ext cx="3706315" cy="3022842"/>
            <a:chOff x="3694482" y="830180"/>
            <a:chExt cx="3706315" cy="3022842"/>
          </a:xfrm>
        </p:grpSpPr>
        <p:pic>
          <p:nvPicPr>
            <p:cNvPr id="10" name="图片 9">
              <a:extLst>
                <a:ext uri="{FF2B5EF4-FFF2-40B4-BE49-F238E27FC236}">
                  <a16:creationId xmlns:a16="http://schemas.microsoft.com/office/drawing/2014/main" id="{1453989C-D35E-84D8-6008-6E87E5B65F1A}"/>
                </a:ext>
              </a:extLst>
            </p:cNvPr>
            <p:cNvPicPr>
              <a:picLocks noChangeAspect="1"/>
            </p:cNvPicPr>
            <p:nvPr/>
          </p:nvPicPr>
          <p:blipFill>
            <a:blip r:embed="rId5"/>
            <a:stretch>
              <a:fillRect/>
            </a:stretch>
          </p:blipFill>
          <p:spPr>
            <a:xfrm>
              <a:off x="3694482" y="830180"/>
              <a:ext cx="3706315" cy="2982191"/>
            </a:xfrm>
            <a:prstGeom prst="rect">
              <a:avLst/>
            </a:prstGeom>
          </p:spPr>
        </p:pic>
        <p:sp>
          <p:nvSpPr>
            <p:cNvPr id="12" name="矩形 11">
              <a:extLst>
                <a:ext uri="{FF2B5EF4-FFF2-40B4-BE49-F238E27FC236}">
                  <a16:creationId xmlns:a16="http://schemas.microsoft.com/office/drawing/2014/main" id="{BD14B633-AEFC-0958-7D28-E16BE515DF2E}"/>
                </a:ext>
              </a:extLst>
            </p:cNvPr>
            <p:cNvSpPr/>
            <p:nvPr/>
          </p:nvSpPr>
          <p:spPr>
            <a:xfrm>
              <a:off x="6166395" y="3605465"/>
              <a:ext cx="1229720" cy="247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err="1">
                <a:solidFill>
                  <a:schemeClr val="tx1"/>
                </a:solidFill>
                <a:latin typeface="Meiryo UI" panose="020B0604030504040204" pitchFamily="50" charset="-128"/>
                <a:ea typeface="Meiryo UI" panose="020B0604030504040204" pitchFamily="50" charset="-128"/>
              </a:endParaRPr>
            </a:p>
          </p:txBody>
        </p:sp>
      </p:grpSp>
      <p:sp>
        <p:nvSpPr>
          <p:cNvPr id="14" name="Rectangle 9">
            <a:extLst>
              <a:ext uri="{FF2B5EF4-FFF2-40B4-BE49-F238E27FC236}">
                <a16:creationId xmlns:a16="http://schemas.microsoft.com/office/drawing/2014/main" id="{8F10C671-EAB5-788A-1829-FF3D4B32BD09}"/>
              </a:ext>
            </a:extLst>
          </p:cNvPr>
          <p:cNvSpPr/>
          <p:nvPr>
            <p:custDataLst>
              <p:tags r:id="rId2"/>
            </p:custDataLst>
          </p:nvPr>
        </p:nvSpPr>
        <p:spPr>
          <a:xfrm>
            <a:off x="4401064" y="829551"/>
            <a:ext cx="3165988" cy="75507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A5107268-D3FE-C9A6-131D-DAD8B5AB3205}"/>
              </a:ext>
            </a:extLst>
          </p:cNvPr>
          <p:cNvSpPr>
            <a:spLocks noGrp="1"/>
          </p:cNvSpPr>
          <p:nvPr>
            <p:ph type="ftr" sz="quarter" idx="11"/>
          </p:nvPr>
        </p:nvSpPr>
        <p:spPr/>
        <p:txBody>
          <a:bodyPr/>
          <a:lstStyle/>
          <a:p>
            <a:r>
              <a:rPr kumimoji="1" lang="en-US" altLang="ja-JP"/>
              <a:t>© 2023 FNST Limited</a:t>
            </a:r>
            <a:endParaRPr kumimoji="1" lang="ja-JP" altLang="en-US"/>
          </a:p>
        </p:txBody>
      </p:sp>
      <p:sp>
        <p:nvSpPr>
          <p:cNvPr id="5" name="スライド番号プレースホルダー 4">
            <a:extLst>
              <a:ext uri="{FF2B5EF4-FFF2-40B4-BE49-F238E27FC236}">
                <a16:creationId xmlns:a16="http://schemas.microsoft.com/office/drawing/2014/main" id="{AB0EC756-1C7A-06F5-62BF-68C0BB86C4FA}"/>
              </a:ext>
            </a:extLst>
          </p:cNvPr>
          <p:cNvSpPr>
            <a:spLocks noGrp="1"/>
          </p:cNvSpPr>
          <p:nvPr>
            <p:ph type="sldNum" sz="quarter" idx="12"/>
          </p:nvPr>
        </p:nvSpPr>
        <p:spPr/>
        <p:txBody>
          <a:bodyPr/>
          <a:lstStyle/>
          <a:p>
            <a:fld id="{4D029D89-7B63-4C94-AD4D-2E4D6BB83637}" type="slidenum">
              <a:rPr kumimoji="1" lang="ja-JP" altLang="en-US" smtClean="0"/>
              <a:t>20</a:t>
            </a:fld>
            <a:endParaRPr kumimoji="1" lang="ja-JP" altLang="en-US"/>
          </a:p>
        </p:txBody>
      </p:sp>
    </p:spTree>
    <p:extLst>
      <p:ext uri="{BB962C8B-B14F-4D97-AF65-F5344CB8AC3E}">
        <p14:creationId xmlns:p14="http://schemas.microsoft.com/office/powerpoint/2010/main" val="413430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DEM-DTC</a:t>
            </a:r>
            <a:r>
              <a:rPr lang="ja-JP" altLang="en-US" dirty="0">
                <a:latin typeface="Meiryo UI" panose="020B0604030504040204" pitchFamily="50" charset="-128"/>
                <a:ea typeface="Meiryo UI" panose="020B0604030504040204" pitchFamily="50" charset="-128"/>
              </a:rPr>
              <a:t>配置</a:t>
            </a:r>
            <a:endParaRPr dirty="0">
              <a:latin typeface="Meiryo UI" panose="020B0604030504040204" pitchFamily="50" charset="-128"/>
              <a:ea typeface="Meiryo UI" panose="020B0604030504040204" pitchFamily="50" charset="-128"/>
            </a:endParaRPr>
          </a:p>
        </p:txBody>
      </p:sp>
      <p:sp>
        <p:nvSpPr>
          <p:cNvPr id="8" name="文本框 7">
            <a:extLst>
              <a:ext uri="{FF2B5EF4-FFF2-40B4-BE49-F238E27FC236}">
                <a16:creationId xmlns:a16="http://schemas.microsoft.com/office/drawing/2014/main" id="{EB78FC24-D135-CD10-F405-B86500998F12}"/>
              </a:ext>
            </a:extLst>
          </p:cNvPr>
          <p:cNvSpPr txBox="1"/>
          <p:nvPr/>
        </p:nvSpPr>
        <p:spPr>
          <a:xfrm>
            <a:off x="115066" y="3935175"/>
            <a:ext cx="3772664" cy="862322"/>
          </a:xfrm>
          <a:prstGeom prst="rect">
            <a:avLst/>
          </a:prstGeom>
          <a:noFill/>
        </p:spPr>
        <p:txBody>
          <a:bodyPr wrap="square" rtlCol="0" anchor="t">
            <a:noAutofit/>
          </a:bodyPr>
          <a:lstStyle/>
          <a:p>
            <a:pPr algn="l">
              <a:buClrTx/>
              <a:buSzTx/>
              <a:buFontTx/>
            </a:pPr>
            <a:r>
              <a:rPr kumimoji="1" lang="en-US" altLang="ja-JP" sz="1200" dirty="0" err="1">
                <a:latin typeface="Meiryo UI" panose="020B0604030504040204" pitchFamily="50" charset="-128"/>
                <a:ea typeface="Meiryo UI" panose="020B0604030504040204" pitchFamily="50" charset="-128"/>
              </a:rPr>
              <a:t>DemDTCClassRef:DTC</a:t>
            </a:r>
            <a:r>
              <a:rPr kumimoji="1" lang="ja-JP" altLang="en-US" sz="1200" dirty="0">
                <a:latin typeface="Meiryo UI" panose="020B0604030504040204" pitchFamily="50" charset="-128"/>
                <a:ea typeface="Meiryo UI" panose="020B0604030504040204" pitchFamily="50" charset="-128"/>
              </a:rPr>
              <a:t>と関連する</a:t>
            </a:r>
            <a:endParaRPr kumimoji="1" lang="en-US" altLang="ja-JP" sz="1200" dirty="0">
              <a:latin typeface="Meiryo UI" panose="020B0604030504040204" pitchFamily="50" charset="-128"/>
              <a:ea typeface="Meiryo UI" panose="020B0604030504040204" pitchFamily="50" charset="-128"/>
            </a:endParaRPr>
          </a:p>
          <a:p>
            <a:pPr algn="l">
              <a:buClrTx/>
              <a:buSzTx/>
              <a:buFontTx/>
            </a:pPr>
            <a:r>
              <a:rPr kumimoji="1" lang="en-US" altLang="ja-JP" sz="1200" dirty="0">
                <a:latin typeface="Meiryo UI" panose="020B0604030504040204" pitchFamily="50" charset="-128"/>
                <a:ea typeface="Meiryo UI" panose="020B0604030504040204" pitchFamily="50" charset="-128"/>
              </a:rPr>
              <a:t>Extend</a:t>
            </a:r>
            <a:r>
              <a:rPr kumimoji="1" lang="ja-JP" altLang="en-US" sz="1200" dirty="0">
                <a:latin typeface="Meiryo UI" panose="020B0604030504040204" pitchFamily="50" charset="-128"/>
                <a:ea typeface="Meiryo UI" panose="020B0604030504040204" pitchFamily="50" charset="-128"/>
              </a:rPr>
              <a:t>・</a:t>
            </a:r>
            <a:r>
              <a:rPr kumimoji="1" lang="en-US" altLang="ja-JP" sz="1200" dirty="0" err="1">
                <a:latin typeface="Meiryo UI" panose="020B0604030504040204" pitchFamily="50" charset="-128"/>
                <a:ea typeface="Meiryo UI" panose="020B0604030504040204" pitchFamily="50" charset="-128"/>
              </a:rPr>
              <a:t>freezeframe:dataclass</a:t>
            </a:r>
            <a:r>
              <a:rPr kumimoji="1" lang="ja-JP" altLang="en-US" sz="1200" dirty="0">
                <a:latin typeface="Meiryo UI" panose="020B0604030504040204" pitchFamily="50" charset="-128"/>
                <a:ea typeface="Meiryo UI" panose="020B0604030504040204" pitchFamily="50" charset="-128"/>
              </a:rPr>
              <a:t>を選択する</a:t>
            </a:r>
            <a:endParaRPr kumimoji="1" lang="en-US" altLang="ja-JP"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r>
              <a:rPr kumimoji="1" lang="en-US" altLang="ja-JP" sz="1200" dirty="0">
                <a:latin typeface="Meiryo UI" panose="020B0604030504040204" pitchFamily="50" charset="-128"/>
                <a:ea typeface="Meiryo UI" panose="020B0604030504040204" pitchFamily="50" charset="-128"/>
              </a:rPr>
              <a:t>(CDD</a:t>
            </a:r>
            <a:r>
              <a:rPr kumimoji="1" lang="ja-JP" altLang="en-US" sz="1200" dirty="0">
                <a:latin typeface="Meiryo UI" panose="020B0604030504040204" pitchFamily="50" charset="-128"/>
                <a:ea typeface="Meiryo UI" panose="020B0604030504040204" pitchFamily="50" charset="-128"/>
              </a:rPr>
              <a:t>を導入した後で、チェックのみで、設定は不要</a:t>
            </a:r>
            <a:r>
              <a:rPr kumimoji="1" lang="en-US" altLang="ja-JP" sz="1200" dirty="0">
                <a:latin typeface="Meiryo UI" panose="020B0604030504040204" pitchFamily="50" charset="-128"/>
                <a:ea typeface="Meiryo UI" panose="020B0604030504040204" pitchFamily="50" charset="-128"/>
              </a:rPr>
              <a:t>)</a:t>
            </a: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a:p>
            <a:pPr algn="l">
              <a:buClrTx/>
              <a:buSzTx/>
              <a:buFontTx/>
            </a:pPr>
            <a:endParaRPr kumimoji="1" lang="en-US" altLang="zh-CN" sz="1200" dirty="0">
              <a:latin typeface="Meiryo UI" panose="020B0604030504040204" pitchFamily="50" charset="-128"/>
              <a:ea typeface="Meiryo UI" panose="020B0604030504040204" pitchFamily="50" charset="-128"/>
            </a:endParaRPr>
          </a:p>
        </p:txBody>
      </p:sp>
      <p:pic>
        <p:nvPicPr>
          <p:cNvPr id="6146" name="Picture 2">
            <a:extLst>
              <a:ext uri="{FF2B5EF4-FFF2-40B4-BE49-F238E27FC236}">
                <a16:creationId xmlns:a16="http://schemas.microsoft.com/office/drawing/2014/main" id="{41E17FAE-65EB-D0DF-62F1-BF8827A732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4868"/>
          <a:stretch/>
        </p:blipFill>
        <p:spPr bwMode="auto">
          <a:xfrm>
            <a:off x="109539" y="817419"/>
            <a:ext cx="1774680" cy="90806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28832D1A-BFD4-B922-FB4F-F0620121CFB5}"/>
              </a:ext>
            </a:extLst>
          </p:cNvPr>
          <p:cNvPicPr>
            <a:picLocks noChangeAspect="1"/>
          </p:cNvPicPr>
          <p:nvPr/>
        </p:nvPicPr>
        <p:blipFill rotWithShape="1">
          <a:blip r:embed="rId5"/>
          <a:srcRect r="23973" b="4157"/>
          <a:stretch/>
        </p:blipFill>
        <p:spPr>
          <a:xfrm>
            <a:off x="3887730" y="1011381"/>
            <a:ext cx="4717635" cy="3318163"/>
          </a:xfrm>
          <a:prstGeom prst="rect">
            <a:avLst/>
          </a:prstGeom>
        </p:spPr>
      </p:pic>
      <p:sp>
        <p:nvSpPr>
          <p:cNvPr id="5" name="Rectangle 9">
            <a:extLst>
              <a:ext uri="{FF2B5EF4-FFF2-40B4-BE49-F238E27FC236}">
                <a16:creationId xmlns:a16="http://schemas.microsoft.com/office/drawing/2014/main" id="{D60A17F0-4164-BDE7-0915-E357C24FA6A8}"/>
              </a:ext>
            </a:extLst>
          </p:cNvPr>
          <p:cNvSpPr/>
          <p:nvPr>
            <p:custDataLst>
              <p:tags r:id="rId1"/>
            </p:custDataLst>
          </p:nvPr>
        </p:nvSpPr>
        <p:spPr>
          <a:xfrm>
            <a:off x="3887729" y="1155553"/>
            <a:ext cx="4225227" cy="20931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7" name="Rectangle 9">
            <a:extLst>
              <a:ext uri="{FF2B5EF4-FFF2-40B4-BE49-F238E27FC236}">
                <a16:creationId xmlns:a16="http://schemas.microsoft.com/office/drawing/2014/main" id="{D51B31D1-772A-0C7A-316C-981504EEDE61}"/>
              </a:ext>
            </a:extLst>
          </p:cNvPr>
          <p:cNvSpPr/>
          <p:nvPr>
            <p:custDataLst>
              <p:tags r:id="rId2"/>
            </p:custDataLst>
          </p:nvPr>
        </p:nvSpPr>
        <p:spPr>
          <a:xfrm>
            <a:off x="3887729" y="2671543"/>
            <a:ext cx="4225227" cy="51846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pic>
        <p:nvPicPr>
          <p:cNvPr id="16" name="图片 15">
            <a:extLst>
              <a:ext uri="{FF2B5EF4-FFF2-40B4-BE49-F238E27FC236}">
                <a16:creationId xmlns:a16="http://schemas.microsoft.com/office/drawing/2014/main" id="{4C560AC1-4FFD-F420-0031-848F821B34D8}"/>
              </a:ext>
            </a:extLst>
          </p:cNvPr>
          <p:cNvPicPr>
            <a:picLocks noChangeAspect="1"/>
          </p:cNvPicPr>
          <p:nvPr/>
        </p:nvPicPr>
        <p:blipFill rotWithShape="1">
          <a:blip r:embed="rId6"/>
          <a:srcRect r="57121"/>
          <a:stretch/>
        </p:blipFill>
        <p:spPr>
          <a:xfrm>
            <a:off x="222946" y="1791561"/>
            <a:ext cx="2588152" cy="1743008"/>
          </a:xfrm>
          <a:prstGeom prst="rect">
            <a:avLst/>
          </a:prstGeom>
        </p:spPr>
      </p:pic>
      <p:sp>
        <p:nvSpPr>
          <p:cNvPr id="3" name="フッター プレースホルダー 2">
            <a:extLst>
              <a:ext uri="{FF2B5EF4-FFF2-40B4-BE49-F238E27FC236}">
                <a16:creationId xmlns:a16="http://schemas.microsoft.com/office/drawing/2014/main" id="{D59EB7A0-C9A7-9C10-546C-BD0EA3E39E07}"/>
              </a:ext>
            </a:extLst>
          </p:cNvPr>
          <p:cNvSpPr>
            <a:spLocks noGrp="1"/>
          </p:cNvSpPr>
          <p:nvPr>
            <p:ph type="ftr" sz="quarter" idx="11"/>
          </p:nvPr>
        </p:nvSpPr>
        <p:spPr/>
        <p:txBody>
          <a:bodyPr/>
          <a:lstStyle/>
          <a:p>
            <a:r>
              <a:rPr kumimoji="1" lang="en-US" altLang="ja-JP"/>
              <a:t>© 2023 FNST Limited</a:t>
            </a:r>
            <a:endParaRPr kumimoji="1" lang="ja-JP" altLang="en-US"/>
          </a:p>
        </p:txBody>
      </p:sp>
      <p:sp>
        <p:nvSpPr>
          <p:cNvPr id="6" name="スライド番号プレースホルダー 5">
            <a:extLst>
              <a:ext uri="{FF2B5EF4-FFF2-40B4-BE49-F238E27FC236}">
                <a16:creationId xmlns:a16="http://schemas.microsoft.com/office/drawing/2014/main" id="{A7C4812E-FE49-DFD9-F47C-69B40539ABF9}"/>
              </a:ext>
            </a:extLst>
          </p:cNvPr>
          <p:cNvSpPr>
            <a:spLocks noGrp="1"/>
          </p:cNvSpPr>
          <p:nvPr>
            <p:ph type="sldNum" sz="quarter" idx="12"/>
          </p:nvPr>
        </p:nvSpPr>
        <p:spPr/>
        <p:txBody>
          <a:bodyPr/>
          <a:lstStyle/>
          <a:p>
            <a:fld id="{4D029D89-7B63-4C94-AD4D-2E4D6BB83637}" type="slidenum">
              <a:rPr kumimoji="1" lang="ja-JP" altLang="en-US" smtClean="0"/>
              <a:t>21</a:t>
            </a:fld>
            <a:endParaRPr kumimoji="1" lang="ja-JP" altLang="en-US"/>
          </a:p>
        </p:txBody>
      </p:sp>
    </p:spTree>
    <p:extLst>
      <p:ext uri="{BB962C8B-B14F-4D97-AF65-F5344CB8AC3E}">
        <p14:creationId xmlns:p14="http://schemas.microsoft.com/office/powerpoint/2010/main" val="153847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CANTP-</a:t>
            </a:r>
            <a:r>
              <a:rPr dirty="0">
                <a:latin typeface="Meiryo UI" panose="020B0604030504040204" pitchFamily="50" charset="-128"/>
                <a:ea typeface="Meiryo UI" panose="020B0604030504040204" pitchFamily="50" charset="-128"/>
              </a:rPr>
              <a:t>診断CAN</a:t>
            </a: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fld id="{4D029D89-7B63-4C94-AD4D-2E4D6BB83637}" type="slidenum">
              <a:rPr kumimoji="1" lang="ja-JP" altLang="en-US" smtClean="0">
                <a:latin typeface="Meiryo UI" panose="020B0604030504040204" pitchFamily="50" charset="-128"/>
                <a:ea typeface="Meiryo UI" panose="020B0604030504040204" pitchFamily="50" charset="-128"/>
              </a:rPr>
              <a:t>22</a:t>
            </a:fld>
            <a:endParaRPr kumimoji="1" lang="ja-JP" altLang="en-US">
              <a:latin typeface="Meiryo UI" panose="020B0604030504040204" pitchFamily="50" charset="-128"/>
              <a:ea typeface="Meiryo UI" panose="020B0604030504040204" pitchFamily="50" charset="-128"/>
            </a:endParaRPr>
          </a:p>
        </p:txBody>
      </p:sp>
      <p:sp>
        <p:nvSpPr>
          <p:cNvPr id="6" name="TextBox 5"/>
          <p:cNvSpPr txBox="1"/>
          <p:nvPr/>
        </p:nvSpPr>
        <p:spPr>
          <a:xfrm>
            <a:off x="234315" y="972820"/>
            <a:ext cx="3740785" cy="2723515"/>
          </a:xfrm>
          <a:prstGeom prst="rect">
            <a:avLst/>
          </a:prstGeom>
          <a:noFill/>
        </p:spPr>
        <p:txBody>
          <a:bodyPr wrap="square">
            <a:noAutofit/>
          </a:bodyPr>
          <a:lstStyle/>
          <a:p>
            <a:r>
              <a:rPr lang="en-US" altLang="zh-CN" sz="1600" dirty="0">
                <a:latin typeface="Meiryo UI" panose="020B0604030504040204" pitchFamily="50" charset="-128"/>
                <a:ea typeface="Meiryo UI" panose="020B0604030504040204" pitchFamily="50" charset="-128"/>
                <a:cs typeface="+mn-ea"/>
              </a:rPr>
              <a:t>1.</a:t>
            </a:r>
            <a:r>
              <a:rPr sz="1600" dirty="0">
                <a:latin typeface="Meiryo UI" panose="020B0604030504040204" pitchFamily="50" charset="-128"/>
                <a:ea typeface="Meiryo UI" panose="020B0604030504040204" pitchFamily="50" charset="-128"/>
                <a:cs typeface="+mn-ea"/>
              </a:rPr>
              <a:t>パッケージ解除とグループ化、マルチフレームの送信</a:t>
            </a:r>
          </a:p>
          <a:p>
            <a:r>
              <a:rPr lang="en-US" altLang="zh-CN" sz="1600" dirty="0">
                <a:latin typeface="Meiryo UI" panose="020B0604030504040204" pitchFamily="50" charset="-128"/>
                <a:ea typeface="Meiryo UI" panose="020B0604030504040204" pitchFamily="50" charset="-128"/>
                <a:cs typeface="+mn-ea"/>
              </a:rPr>
              <a:t>2.</a:t>
            </a:r>
            <a:r>
              <a:rPr sz="1600" dirty="0">
                <a:latin typeface="Meiryo UI" panose="020B0604030504040204" pitchFamily="50" charset="-128"/>
                <a:ea typeface="Meiryo UI" panose="020B0604030504040204" pitchFamily="50" charset="-128"/>
                <a:cs typeface="+mn-ea"/>
              </a:rPr>
              <a:t>構成するには：機能アドレッシング、パディングビット、DLC</a:t>
            </a:r>
            <a:endParaRPr lang="zh-CN" altLang="en-US" sz="1600" dirty="0">
              <a:latin typeface="Meiryo UI" panose="020B0604030504040204" pitchFamily="50" charset="-128"/>
              <a:ea typeface="Meiryo UI" panose="020B0604030504040204" pitchFamily="50" charset="-128"/>
              <a:cs typeface="+mn-ea"/>
            </a:endParaRPr>
          </a:p>
          <a:p>
            <a:r>
              <a:rPr lang="en-US" altLang="zh-CN" sz="1600" dirty="0">
                <a:latin typeface="Meiryo UI" panose="020B0604030504040204" pitchFamily="50" charset="-128"/>
                <a:ea typeface="Meiryo UI" panose="020B0604030504040204" pitchFamily="50" charset="-128"/>
                <a:cs typeface="+mn-ea"/>
              </a:rPr>
              <a:t>3.</a:t>
            </a:r>
            <a:r>
              <a:rPr lang="zh-CN" sz="1600" dirty="0">
                <a:latin typeface="Meiryo UI" panose="020B0604030504040204" pitchFamily="50" charset="-128"/>
                <a:ea typeface="Meiryo UI" panose="020B0604030504040204" pitchFamily="50" charset="-128"/>
                <a:cs typeface="+mn-ea"/>
              </a:rPr>
              <a:t>ネットワーク層時間</a:t>
            </a:r>
            <a:r>
              <a:rPr lang="en-US" altLang="zh-CN" sz="1600" dirty="0">
                <a:latin typeface="Meiryo UI" panose="020B0604030504040204" pitchFamily="50" charset="-128"/>
                <a:ea typeface="Meiryo UI" panose="020B0604030504040204" pitchFamily="50" charset="-128"/>
                <a:cs typeface="+mn-ea"/>
              </a:rPr>
              <a:t>N_AS/N_BS/N_CS/</a:t>
            </a:r>
          </a:p>
          <a:p>
            <a:r>
              <a:rPr lang="en-US" altLang="zh-CN" sz="1600" dirty="0">
                <a:latin typeface="Meiryo UI" panose="020B0604030504040204" pitchFamily="50" charset="-128"/>
                <a:ea typeface="Meiryo UI" panose="020B0604030504040204" pitchFamily="50" charset="-128"/>
                <a:cs typeface="+mn-ea"/>
              </a:rPr>
              <a:t>N_AR/N_BR/N_CR/</a:t>
            </a:r>
          </a:p>
          <a:p>
            <a:r>
              <a:rPr lang="en-US" altLang="zh-CN" sz="1600" dirty="0">
                <a:latin typeface="Meiryo UI" panose="020B0604030504040204" pitchFamily="50" charset="-128"/>
                <a:ea typeface="Meiryo UI" panose="020B0604030504040204" pitchFamily="50" charset="-128"/>
                <a:cs typeface="+mn-ea"/>
              </a:rPr>
              <a:t>STmin(Timeout parameters)</a:t>
            </a:r>
          </a:p>
        </p:txBody>
      </p:sp>
      <p:pic>
        <p:nvPicPr>
          <p:cNvPr id="101" name="图片 100"/>
          <p:cNvPicPr/>
          <p:nvPr/>
        </p:nvPicPr>
        <p:blipFill>
          <a:blip r:embed="rId3"/>
          <a:stretch>
            <a:fillRect/>
          </a:stretch>
        </p:blipFill>
        <p:spPr>
          <a:xfrm>
            <a:off x="3940627" y="972820"/>
            <a:ext cx="1146810" cy="2870200"/>
          </a:xfrm>
          <a:prstGeom prst="rect">
            <a:avLst/>
          </a:prstGeom>
          <a:noFill/>
          <a:ln w="9525">
            <a:noFill/>
          </a:ln>
        </p:spPr>
      </p:pic>
      <p:pic>
        <p:nvPicPr>
          <p:cNvPr id="102" name="图片 101"/>
          <p:cNvPicPr/>
          <p:nvPr/>
        </p:nvPicPr>
        <p:blipFill>
          <a:blip r:embed="rId4"/>
          <a:stretch>
            <a:fillRect/>
          </a:stretch>
        </p:blipFill>
        <p:spPr>
          <a:xfrm>
            <a:off x="5121910" y="905510"/>
            <a:ext cx="3969385" cy="3241675"/>
          </a:xfrm>
          <a:prstGeom prst="rect">
            <a:avLst/>
          </a:prstGeom>
          <a:noFill/>
          <a:ln w="9525">
            <a:noFill/>
          </a:ln>
        </p:spPr>
      </p:pic>
      <p:pic>
        <p:nvPicPr>
          <p:cNvPr id="3" name="图片 2"/>
          <p:cNvPicPr/>
          <p:nvPr>
            <p:custDataLst>
              <p:tags r:id="rId1"/>
            </p:custDataLst>
          </p:nvPr>
        </p:nvPicPr>
        <p:blipFill>
          <a:blip r:embed="rId5"/>
          <a:srcRect b="12110"/>
          <a:stretch>
            <a:fillRect/>
          </a:stretch>
        </p:blipFill>
        <p:spPr>
          <a:xfrm>
            <a:off x="234315" y="3137535"/>
            <a:ext cx="3344545" cy="168338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dirty="0">
                <a:latin typeface="Meiryo UI" panose="020B0604030504040204" pitchFamily="50" charset="-128"/>
                <a:ea typeface="Meiryo UI" panose="020B0604030504040204" pitchFamily="50" charset="-128"/>
                <a:sym typeface="+mn-ea"/>
              </a:rPr>
              <a:t>診断スタック</a:t>
            </a:r>
            <a:r>
              <a:rPr lang="zh-CN" altLang="en-US" dirty="0">
                <a:latin typeface="Meiryo UI" panose="020B0604030504040204" pitchFamily="50" charset="-128"/>
                <a:ea typeface="Meiryo UI" panose="020B0604030504040204" pitchFamily="50" charset="-128"/>
              </a:rPr>
              <a:t>構成プロセス</a:t>
            </a: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fld id="{4D029D89-7B63-4C94-AD4D-2E4D6BB83637}" type="slidenum">
              <a:rPr kumimoji="1" lang="ja-JP" altLang="en-US" smtClean="0">
                <a:latin typeface="Meiryo UI" panose="020B0604030504040204" pitchFamily="50" charset="-128"/>
                <a:ea typeface="Meiryo UI" panose="020B0604030504040204" pitchFamily="50" charset="-128"/>
              </a:rPr>
              <a:t>23</a:t>
            </a:fld>
            <a:endParaRPr kumimoji="1" lang="ja-JP" altLang="en-US">
              <a:latin typeface="Meiryo UI" panose="020B0604030504040204" pitchFamily="50" charset="-128"/>
              <a:ea typeface="Meiryo UI" panose="020B0604030504040204" pitchFamily="50" charset="-128"/>
            </a:endParaRPr>
          </a:p>
        </p:txBody>
      </p:sp>
      <p:sp>
        <p:nvSpPr>
          <p:cNvPr id="3" name="Rectangle 2"/>
          <p:cNvSpPr/>
          <p:nvPr/>
        </p:nvSpPr>
        <p:spPr>
          <a:xfrm>
            <a:off x="111760" y="782320"/>
            <a:ext cx="9032240" cy="1439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tx1"/>
                </a:solidFill>
                <a:latin typeface="Meiryo UI" panose="020B0604030504040204" pitchFamily="50" charset="-128"/>
                <a:ea typeface="Meiryo UI" panose="020B0604030504040204" pitchFamily="50" charset="-128"/>
              </a:rPr>
              <a:t>1</a:t>
            </a:r>
            <a:r>
              <a:rPr kumimoji="1" lang="zh-CN" altLang="en-US" dirty="0">
                <a:solidFill>
                  <a:schemeClr val="tx1"/>
                </a:solidFill>
                <a:latin typeface="Meiryo UI" panose="020B0604030504040204" pitchFamily="50" charset="-128"/>
                <a:ea typeface="Meiryo UI" panose="020B0604030504040204" pitchFamily="50" charset="-128"/>
              </a:rPr>
              <a:t>、</a:t>
            </a:r>
            <a:r>
              <a:rPr kumimoji="1" dirty="0">
                <a:solidFill>
                  <a:schemeClr val="tx1"/>
                </a:solidFill>
                <a:latin typeface="Meiryo UI" panose="020B0604030504040204" pitchFamily="50" charset="-128"/>
                <a:ea typeface="Meiryo UI" panose="020B0604030504040204" pitchFamily="50" charset="-128"/>
              </a:rPr>
              <a:t>DID、RID、UDS、DTCなどを選別し、CDDを作成する（主にECU基本パラメータ、UDSサービス、DID/RID、DTCを配置する）</a:t>
            </a:r>
          </a:p>
          <a:p>
            <a:r>
              <a:rPr kumimoji="1" lang="en-US" altLang="zh-CN" dirty="0">
                <a:solidFill>
                  <a:schemeClr val="tx1"/>
                </a:solidFill>
                <a:latin typeface="Meiryo UI" panose="020B0604030504040204" pitchFamily="50" charset="-128"/>
                <a:ea typeface="Meiryo UI" panose="020B0604030504040204" pitchFamily="50" charset="-128"/>
              </a:rPr>
              <a:t>2</a:t>
            </a:r>
            <a:r>
              <a:rPr kumimoji="1" lang="zh-CN" altLang="en-US" dirty="0">
                <a:solidFill>
                  <a:schemeClr val="tx1"/>
                </a:solidFill>
                <a:latin typeface="Meiryo UI" panose="020B0604030504040204" pitchFamily="50" charset="-128"/>
                <a:ea typeface="Meiryo UI" panose="020B0604030504040204" pitchFamily="50" charset="-128"/>
              </a:rPr>
              <a:t>、</a:t>
            </a:r>
            <a:r>
              <a:rPr kumimoji="1" dirty="0">
                <a:solidFill>
                  <a:schemeClr val="tx1"/>
                </a:solidFill>
                <a:latin typeface="Meiryo UI" panose="020B0604030504040204" pitchFamily="50" charset="-128"/>
                <a:ea typeface="Meiryo UI" panose="020B0604030504040204" pitchFamily="50" charset="-128"/>
              </a:rPr>
              <a:t>CDDをインポートし、インポート後のエラーを適切に修正し、DEM対応NVブロックを関連付ける</a:t>
            </a:r>
          </a:p>
          <a:p>
            <a:r>
              <a:rPr kumimoji="1" lang="en-US" altLang="zh-CN" dirty="0">
                <a:solidFill>
                  <a:schemeClr val="tx1"/>
                </a:solidFill>
                <a:latin typeface="Meiryo UI" panose="020B0604030504040204" pitchFamily="50" charset="-128"/>
                <a:ea typeface="Meiryo UI" panose="020B0604030504040204" pitchFamily="50" charset="-128"/>
              </a:rPr>
              <a:t>3</a:t>
            </a:r>
            <a:r>
              <a:rPr kumimoji="1" lang="zh-CN" altLang="en-US" dirty="0">
                <a:solidFill>
                  <a:schemeClr val="tx1"/>
                </a:solidFill>
                <a:latin typeface="Meiryo UI" panose="020B0604030504040204" pitchFamily="50" charset="-128"/>
                <a:ea typeface="Meiryo UI" panose="020B0604030504040204" pitchFamily="50" charset="-128"/>
              </a:rPr>
              <a:t>、</a:t>
            </a:r>
            <a:r>
              <a:rPr kumimoji="1" dirty="0">
                <a:solidFill>
                  <a:schemeClr val="tx1"/>
                </a:solidFill>
                <a:latin typeface="Meiryo UI" panose="020B0604030504040204" pitchFamily="50" charset="-128"/>
                <a:ea typeface="Meiryo UI" panose="020B0604030504040204" pitchFamily="50" charset="-128"/>
              </a:rPr>
              <a:t>APP</a:t>
            </a:r>
            <a:r>
              <a:rPr kumimoji="1" dirty="0">
                <a:solidFill>
                  <a:schemeClr val="tx1"/>
                </a:solidFill>
                <a:latin typeface="Meiryo UI" panose="020B0604030504040204" pitchFamily="50" charset="-128"/>
                <a:ea typeface="Meiryo UI" panose="020B0604030504040204" pitchFamily="50" charset="-128"/>
                <a:sym typeface="+mn-ea"/>
              </a:rPr>
              <a:t>ロジック</a:t>
            </a:r>
            <a:r>
              <a:rPr kumimoji="1" dirty="0">
                <a:solidFill>
                  <a:schemeClr val="tx1"/>
                </a:solidFill>
                <a:latin typeface="Meiryo UI" panose="020B0604030504040204" pitchFamily="50" charset="-128"/>
                <a:ea typeface="Meiryo UI" panose="020B0604030504040204" pitchFamily="50" charset="-128"/>
              </a:rPr>
              <a:t>（例えばDID内のメッセージの内容、DTCイベントの算出など）</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1445"/>
          <a:stretch>
            <a:fillRect/>
          </a:stretch>
        </p:blipFill>
        <p:spPr bwMode="auto">
          <a:xfrm>
            <a:off x="284842" y="2292863"/>
            <a:ext cx="4845032" cy="25137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69448" y="2435827"/>
            <a:ext cx="1381760" cy="49730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7" name="Rectangle 6"/>
          <p:cNvSpPr/>
          <p:nvPr/>
        </p:nvSpPr>
        <p:spPr>
          <a:xfrm>
            <a:off x="3399661" y="2435827"/>
            <a:ext cx="1381760" cy="49730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8" name="Rectangle 7"/>
          <p:cNvSpPr/>
          <p:nvPr/>
        </p:nvSpPr>
        <p:spPr>
          <a:xfrm>
            <a:off x="1709725" y="3324167"/>
            <a:ext cx="2862275" cy="49730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9" name="Rectangle 8"/>
          <p:cNvSpPr/>
          <p:nvPr/>
        </p:nvSpPr>
        <p:spPr>
          <a:xfrm>
            <a:off x="537386" y="4077870"/>
            <a:ext cx="1483919" cy="49730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zh-CN" dirty="0">
                <a:latin typeface="Meiryo UI" panose="020B0604030504040204" pitchFamily="50" charset="-128"/>
                <a:ea typeface="Meiryo UI" panose="020B0604030504040204" pitchFamily="50" charset="-128"/>
              </a:rPr>
              <a:t>CDD</a:t>
            </a:r>
            <a:r>
              <a:rPr lang="zh-CN" altLang="en-US" dirty="0">
                <a:latin typeface="Meiryo UI" panose="020B0604030504040204" pitchFamily="50" charset="-128"/>
                <a:ea typeface="Meiryo UI" panose="020B0604030504040204" pitchFamily="50" charset="-128"/>
              </a:rPr>
              <a:t>構成（</a:t>
            </a:r>
            <a:r>
              <a:rPr lang="en-US" altLang="zh-CN" dirty="0">
                <a:latin typeface="Meiryo UI" panose="020B0604030504040204" pitchFamily="50" charset="-128"/>
                <a:ea typeface="Meiryo UI" panose="020B0604030504040204" pitchFamily="50" charset="-128"/>
              </a:rPr>
              <a:t>CANdela </a:t>
            </a:r>
            <a:r>
              <a:rPr dirty="0">
                <a:latin typeface="Meiryo UI" panose="020B0604030504040204" pitchFamily="50" charset="-128"/>
                <a:ea typeface="Meiryo UI" panose="020B0604030504040204" pitchFamily="50" charset="-128"/>
                <a:sym typeface="+mn-ea"/>
              </a:rPr>
              <a:t>必要</a:t>
            </a:r>
            <a:r>
              <a:rPr lang="zh-CN"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fld id="{4D029D89-7B63-4C94-AD4D-2E4D6BB83637}" type="slidenum">
              <a:rPr kumimoji="1" lang="ja-JP" altLang="en-US" smtClean="0">
                <a:latin typeface="Meiryo UI" panose="020B0604030504040204" pitchFamily="50" charset="-128"/>
                <a:ea typeface="Meiryo UI" panose="020B0604030504040204" pitchFamily="50" charset="-128"/>
              </a:rPr>
              <a:t>24</a:t>
            </a:fld>
            <a:endParaRPr kumimoji="1" lang="ja-JP" altLang="en-US">
              <a:latin typeface="Meiryo UI" panose="020B0604030504040204" pitchFamily="50" charset="-128"/>
              <a:ea typeface="Meiryo UI" panose="020B0604030504040204" pitchFamily="50" charset="-128"/>
            </a:endParaRPr>
          </a:p>
        </p:txBody>
      </p:sp>
      <p:sp>
        <p:nvSpPr>
          <p:cNvPr id="3" name="Rectangle 2"/>
          <p:cNvSpPr/>
          <p:nvPr/>
        </p:nvSpPr>
        <p:spPr>
          <a:xfrm>
            <a:off x="111760" y="782320"/>
            <a:ext cx="7203440" cy="32093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tx1"/>
                </a:solidFill>
                <a:latin typeface="Meiryo UI" panose="020B0604030504040204" pitchFamily="50" charset="-128"/>
                <a:ea typeface="Meiryo UI" panose="020B0604030504040204" pitchFamily="50" charset="-128"/>
              </a:rPr>
              <a:t>1. </a:t>
            </a:r>
            <a:r>
              <a:rPr kumimoji="1" dirty="0">
                <a:solidFill>
                  <a:schemeClr val="tx1"/>
                </a:solidFill>
                <a:latin typeface="Meiryo UI" panose="020B0604030504040204" pitchFamily="50" charset="-128"/>
                <a:ea typeface="Meiryo UI" panose="020B0604030504040204" pitchFamily="50" charset="-128"/>
              </a:rPr>
              <a:t>CANIDとボーレート、およびCANTP時間パラメータなど</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0611"/>
          <a:stretch>
            <a:fillRect/>
          </a:stretch>
        </p:blipFill>
        <p:spPr bwMode="auto">
          <a:xfrm>
            <a:off x="590405" y="1312200"/>
            <a:ext cx="6246150" cy="3356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zh-CN" dirty="0">
                <a:latin typeface="Meiryo UI" panose="020B0604030504040204" pitchFamily="50" charset="-128"/>
                <a:ea typeface="Meiryo UI" panose="020B0604030504040204" pitchFamily="50" charset="-128"/>
                <a:sym typeface="+mn-ea"/>
              </a:rPr>
              <a:t>CDD</a:t>
            </a:r>
            <a:r>
              <a:rPr lang="zh-CN" altLang="en-US" dirty="0">
                <a:latin typeface="Meiryo UI" panose="020B0604030504040204" pitchFamily="50" charset="-128"/>
                <a:ea typeface="Meiryo UI" panose="020B0604030504040204" pitchFamily="50" charset="-128"/>
                <a:sym typeface="+mn-ea"/>
              </a:rPr>
              <a:t>構成</a:t>
            </a:r>
            <a:endParaRPr lang="en-US" altLang="ja-JP"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fld id="{4D029D89-7B63-4C94-AD4D-2E4D6BB83637}" type="slidenum">
              <a:rPr kumimoji="1" lang="ja-JP" altLang="en-US" smtClean="0">
                <a:latin typeface="Meiryo UI" panose="020B0604030504040204" pitchFamily="50" charset="-128"/>
                <a:ea typeface="Meiryo UI" panose="020B0604030504040204" pitchFamily="50" charset="-128"/>
              </a:rPr>
              <a:t>25</a:t>
            </a:fld>
            <a:endParaRPr kumimoji="1" lang="ja-JP" altLang="en-US">
              <a:latin typeface="Meiryo UI" panose="020B0604030504040204" pitchFamily="50" charset="-128"/>
              <a:ea typeface="Meiryo UI" panose="020B0604030504040204" pitchFamily="50" charset="-128"/>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528"/>
          <a:stretch>
            <a:fillRect/>
          </a:stretch>
        </p:blipFill>
        <p:spPr bwMode="auto">
          <a:xfrm>
            <a:off x="340875" y="1412240"/>
            <a:ext cx="5894508" cy="33142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11760" y="782320"/>
            <a:ext cx="7203440" cy="6299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tx1"/>
                </a:solidFill>
                <a:latin typeface="Meiryo UI" panose="020B0604030504040204" pitchFamily="50" charset="-128"/>
                <a:ea typeface="Meiryo UI" panose="020B0604030504040204" pitchFamily="50" charset="-128"/>
              </a:rPr>
              <a:t>2. </a:t>
            </a:r>
            <a:r>
              <a:rPr kumimoji="1" dirty="0">
                <a:solidFill>
                  <a:schemeClr val="tx1"/>
                </a:solidFill>
                <a:latin typeface="Meiryo UI" panose="020B0604030504040204" pitchFamily="50" charset="-128"/>
                <a:ea typeface="Meiryo UI" panose="020B0604030504040204" pitchFamily="50" charset="-128"/>
              </a:rPr>
              <a:t>UDSサービスの構成</a:t>
            </a:r>
          </a:p>
          <a:p>
            <a:r>
              <a:rPr kumimoji="1" dirty="0">
                <a:solidFill>
                  <a:schemeClr val="tx1"/>
                </a:solidFill>
                <a:latin typeface="Meiryo UI" panose="020B0604030504040204" pitchFamily="50" charset="-128"/>
                <a:ea typeface="Meiryo UI" panose="020B0604030504040204" pitchFamily="50" charset="-128"/>
              </a:rPr>
              <a:t>-&gt;必要なUDSサービスの選択</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zh-CN" dirty="0">
                <a:latin typeface="Meiryo UI" panose="020B0604030504040204" pitchFamily="50" charset="-128"/>
                <a:ea typeface="Meiryo UI" panose="020B0604030504040204" pitchFamily="50" charset="-128"/>
                <a:sym typeface="+mn-ea"/>
              </a:rPr>
              <a:t>CDD</a:t>
            </a:r>
            <a:r>
              <a:rPr lang="zh-CN" altLang="en-US" dirty="0">
                <a:latin typeface="Meiryo UI" panose="020B0604030504040204" pitchFamily="50" charset="-128"/>
                <a:ea typeface="Meiryo UI" panose="020B0604030504040204" pitchFamily="50" charset="-128"/>
                <a:sym typeface="+mn-ea"/>
              </a:rPr>
              <a:t>構成</a:t>
            </a:r>
            <a:endParaRPr lang="en-US" altLang="ja-JP"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fld id="{4D029D89-7B63-4C94-AD4D-2E4D6BB83637}" type="slidenum">
              <a:rPr kumimoji="1" lang="ja-JP" altLang="en-US" smtClean="0">
                <a:latin typeface="Meiryo UI" panose="020B0604030504040204" pitchFamily="50" charset="-128"/>
                <a:ea typeface="Meiryo UI" panose="020B0604030504040204" pitchFamily="50" charset="-128"/>
              </a:rPr>
              <a:t>26</a:t>
            </a:fld>
            <a:endParaRPr kumimoji="1" lang="ja-JP" altLang="en-US">
              <a:latin typeface="Meiryo UI" panose="020B0604030504040204" pitchFamily="50" charset="-128"/>
              <a:ea typeface="Meiryo UI" panose="020B0604030504040204" pitchFamily="50" charset="-128"/>
            </a:endParaRPr>
          </a:p>
        </p:txBody>
      </p:sp>
      <p:sp>
        <p:nvSpPr>
          <p:cNvPr id="3" name="Rectangle 2"/>
          <p:cNvSpPr/>
          <p:nvPr/>
        </p:nvSpPr>
        <p:spPr>
          <a:xfrm>
            <a:off x="111760" y="782320"/>
            <a:ext cx="7203440" cy="7924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tx1"/>
                </a:solidFill>
                <a:latin typeface="Meiryo UI" panose="020B0604030504040204" pitchFamily="50" charset="-128"/>
                <a:ea typeface="Meiryo UI" panose="020B0604030504040204" pitchFamily="50" charset="-128"/>
              </a:rPr>
              <a:t>2. </a:t>
            </a:r>
            <a:r>
              <a:rPr kumimoji="1" dirty="0">
                <a:solidFill>
                  <a:schemeClr val="tx1"/>
                </a:solidFill>
                <a:latin typeface="Meiryo UI" panose="020B0604030504040204" pitchFamily="50" charset="-128"/>
                <a:ea typeface="Meiryo UI" panose="020B0604030504040204" pitchFamily="50" charset="-128"/>
              </a:rPr>
              <a:t>UDSサービスの構成_</a:t>
            </a:r>
            <a:r>
              <a:rPr kumimoji="1" lang="ja-JP" dirty="0">
                <a:solidFill>
                  <a:schemeClr val="tx1"/>
                </a:solidFill>
                <a:latin typeface="Meiryo UI" panose="020B0604030504040204" pitchFamily="50" charset="-128"/>
                <a:ea typeface="Meiryo UI" panose="020B0604030504040204" pitchFamily="50" charset="-128"/>
              </a:rPr>
              <a:t>例えばサービス</a:t>
            </a:r>
            <a:r>
              <a:rPr kumimoji="1" dirty="0">
                <a:solidFill>
                  <a:schemeClr val="tx1"/>
                </a:solidFill>
                <a:latin typeface="Meiryo UI" panose="020B0604030504040204" pitchFamily="50" charset="-128"/>
                <a:ea typeface="Meiryo UI" panose="020B0604030504040204" pitchFamily="50" charset="-128"/>
              </a:rPr>
              <a:t>10</a:t>
            </a:r>
          </a:p>
          <a:p>
            <a:r>
              <a:rPr kumimoji="1" dirty="0">
                <a:solidFill>
                  <a:schemeClr val="tx1"/>
                </a:solidFill>
                <a:latin typeface="Meiryo UI" panose="020B0604030504040204" pitchFamily="50" charset="-128"/>
                <a:ea typeface="Meiryo UI" panose="020B0604030504040204" pitchFamily="50" charset="-128"/>
              </a:rPr>
              <a:t>-&gt;構成10の返信とフローチャート</a:t>
            </a:r>
          </a:p>
        </p:txBody>
      </p:sp>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1493"/>
          <a:stretch>
            <a:fillRect/>
          </a:stretch>
        </p:blipFill>
        <p:spPr bwMode="auto">
          <a:xfrm>
            <a:off x="447040" y="1767840"/>
            <a:ext cx="6268720" cy="271534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8108" t="31628" b="15134"/>
          <a:stretch>
            <a:fillRect/>
          </a:stretch>
        </p:blipFill>
        <p:spPr bwMode="auto">
          <a:xfrm>
            <a:off x="6956320" y="2200910"/>
            <a:ext cx="1957280" cy="1802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zh-CN" dirty="0">
                <a:latin typeface="Meiryo UI" panose="020B0604030504040204" pitchFamily="50" charset="-128"/>
                <a:ea typeface="Meiryo UI" panose="020B0604030504040204" pitchFamily="50" charset="-128"/>
                <a:sym typeface="+mn-ea"/>
              </a:rPr>
              <a:t>CDD</a:t>
            </a:r>
            <a:r>
              <a:rPr lang="zh-CN" altLang="en-US" dirty="0">
                <a:latin typeface="Meiryo UI" panose="020B0604030504040204" pitchFamily="50" charset="-128"/>
                <a:ea typeface="Meiryo UI" panose="020B0604030504040204" pitchFamily="50" charset="-128"/>
                <a:sym typeface="+mn-ea"/>
              </a:rPr>
              <a:t>構成</a:t>
            </a:r>
            <a:endParaRPr lang="en-US" altLang="ja-JP"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fld id="{4D029D89-7B63-4C94-AD4D-2E4D6BB83637}" type="slidenum">
              <a:rPr kumimoji="1" lang="ja-JP" altLang="en-US" smtClean="0">
                <a:latin typeface="Meiryo UI" panose="020B0604030504040204" pitchFamily="50" charset="-128"/>
                <a:ea typeface="Meiryo UI" panose="020B0604030504040204" pitchFamily="50" charset="-128"/>
              </a:rPr>
              <a:t>27</a:t>
            </a:fld>
            <a:endParaRPr kumimoji="1" lang="ja-JP" altLang="en-US">
              <a:latin typeface="Meiryo UI" panose="020B0604030504040204" pitchFamily="50" charset="-128"/>
              <a:ea typeface="Meiryo UI" panose="020B0604030504040204" pitchFamily="50" charset="-128"/>
            </a:endParaRPr>
          </a:p>
        </p:txBody>
      </p:sp>
      <p:sp>
        <p:nvSpPr>
          <p:cNvPr id="3" name="Rectangle 2"/>
          <p:cNvSpPr/>
          <p:nvPr/>
        </p:nvSpPr>
        <p:spPr>
          <a:xfrm>
            <a:off x="111760" y="782320"/>
            <a:ext cx="7203440" cy="8331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tx1"/>
                </a:solidFill>
                <a:latin typeface="Meiryo UI" panose="020B0604030504040204" pitchFamily="50" charset="-128"/>
                <a:ea typeface="Meiryo UI" panose="020B0604030504040204" pitchFamily="50" charset="-128"/>
              </a:rPr>
              <a:t>2.</a:t>
            </a:r>
            <a:r>
              <a:rPr kumimoji="1" dirty="0">
                <a:solidFill>
                  <a:schemeClr val="tx1"/>
                </a:solidFill>
                <a:latin typeface="Meiryo UI" panose="020B0604030504040204" pitchFamily="50" charset="-128"/>
                <a:ea typeface="Meiryo UI" panose="020B0604030504040204" pitchFamily="50" charset="-128"/>
              </a:rPr>
              <a:t>UDSサービスの構成_example 22/2E</a:t>
            </a:r>
          </a:p>
          <a:p>
            <a:r>
              <a:rPr kumimoji="1" dirty="0">
                <a:solidFill>
                  <a:schemeClr val="tx1"/>
                </a:solidFill>
                <a:latin typeface="Meiryo UI" panose="020B0604030504040204" pitchFamily="50" charset="-128"/>
                <a:ea typeface="Meiryo UI" panose="020B0604030504040204" pitchFamily="50" charset="-128"/>
              </a:rPr>
              <a:t>-&gt;読み書きのデータと返信用NRCの構成</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877" t="17511" r="1050" b="2162"/>
          <a:stretch>
            <a:fillRect/>
          </a:stretch>
        </p:blipFill>
        <p:spPr bwMode="auto">
          <a:xfrm>
            <a:off x="343760" y="1532240"/>
            <a:ext cx="6739440" cy="29834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zh-CN" dirty="0">
                <a:latin typeface="Meiryo UI" panose="020B0604030504040204" pitchFamily="50" charset="-128"/>
                <a:ea typeface="Meiryo UI" panose="020B0604030504040204" pitchFamily="50" charset="-128"/>
                <a:sym typeface="+mn-ea"/>
              </a:rPr>
              <a:t>CDD</a:t>
            </a:r>
            <a:r>
              <a:rPr lang="zh-CN" altLang="en-US" dirty="0">
                <a:latin typeface="Meiryo UI" panose="020B0604030504040204" pitchFamily="50" charset="-128"/>
                <a:ea typeface="Meiryo UI" panose="020B0604030504040204" pitchFamily="50" charset="-128"/>
                <a:sym typeface="+mn-ea"/>
              </a:rPr>
              <a:t>構成</a:t>
            </a:r>
            <a:endParaRPr lang="en-US" altLang="ja-JP"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fld id="{4D029D89-7B63-4C94-AD4D-2E4D6BB83637}" type="slidenum">
              <a:rPr kumimoji="1" lang="ja-JP" altLang="en-US" smtClean="0">
                <a:latin typeface="Meiryo UI" panose="020B0604030504040204" pitchFamily="50" charset="-128"/>
                <a:ea typeface="Meiryo UI" panose="020B0604030504040204" pitchFamily="50" charset="-128"/>
              </a:rPr>
              <a:t>28</a:t>
            </a:fld>
            <a:endParaRPr kumimoji="1" lang="ja-JP" altLang="en-US">
              <a:latin typeface="Meiryo UI" panose="020B0604030504040204" pitchFamily="50" charset="-128"/>
              <a:ea typeface="Meiryo UI" panose="020B0604030504040204" pitchFamily="50" charset="-128"/>
            </a:endParaRPr>
          </a:p>
        </p:txBody>
      </p:sp>
      <p:sp>
        <p:nvSpPr>
          <p:cNvPr id="3" name="Rectangle 2"/>
          <p:cNvSpPr/>
          <p:nvPr/>
        </p:nvSpPr>
        <p:spPr>
          <a:xfrm>
            <a:off x="111760" y="810895"/>
            <a:ext cx="9108440" cy="8331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dirty="0">
                <a:solidFill>
                  <a:schemeClr val="tx1"/>
                </a:solidFill>
                <a:latin typeface="Meiryo UI" panose="020B0604030504040204" pitchFamily="50" charset="-128"/>
                <a:ea typeface="Meiryo UI" panose="020B0604030504040204" pitchFamily="50" charset="-128"/>
              </a:rPr>
              <a:t>3.</a:t>
            </a:r>
            <a:r>
              <a:rPr kumimoji="1" dirty="0">
                <a:solidFill>
                  <a:schemeClr val="tx1"/>
                </a:solidFill>
                <a:latin typeface="Meiryo UI" panose="020B0604030504040204" pitchFamily="50" charset="-128"/>
                <a:ea typeface="Meiryo UI" panose="020B0604030504040204" pitchFamily="50" charset="-128"/>
              </a:rPr>
              <a:t>DTC情報の追加構成</a:t>
            </a:r>
          </a:p>
          <a:p>
            <a:r>
              <a:rPr kumimoji="1" dirty="0">
                <a:solidFill>
                  <a:schemeClr val="tx1"/>
                </a:solidFill>
                <a:latin typeface="Meiryo UI" panose="020B0604030504040204" pitchFamily="50" charset="-128"/>
                <a:ea typeface="Meiryo UI" panose="020B0604030504040204" pitchFamily="50" charset="-128"/>
              </a:rPr>
              <a:t>-&gt;DTCとそのプロパティの追加（aging、passcounter、failcounter</a:t>
            </a:r>
            <a:r>
              <a:rPr kumimoji="1" lang="zh-CN" dirty="0">
                <a:solidFill>
                  <a:schemeClr val="tx1"/>
                </a:solidFill>
                <a:latin typeface="Meiryo UI" panose="020B0604030504040204" pitchFamily="50" charset="-128"/>
                <a:ea typeface="Meiryo UI" panose="020B0604030504040204" pitchFamily="50" charset="-128"/>
              </a:rPr>
              <a:t>、</a:t>
            </a:r>
            <a:r>
              <a:rPr kumimoji="1" lang="en-US" altLang="zh-CN" dirty="0">
                <a:solidFill>
                  <a:schemeClr val="tx1"/>
                </a:solidFill>
                <a:latin typeface="Meiryo UI" panose="020B0604030504040204" pitchFamily="50" charset="-128"/>
                <a:ea typeface="Meiryo UI" panose="020B0604030504040204" pitchFamily="50" charset="-128"/>
              </a:rPr>
              <a:t>confirmed</a:t>
            </a:r>
            <a:r>
              <a:rPr kumimoji="1" dirty="0">
                <a:solidFill>
                  <a:schemeClr val="tx1"/>
                </a:solidFill>
                <a:latin typeface="Meiryo UI" panose="020B0604030504040204" pitchFamily="50" charset="-128"/>
                <a:ea typeface="Meiryo UI" panose="020B0604030504040204" pitchFamily="50" charset="-128"/>
              </a:rPr>
              <a:t>）</a:t>
            </a:r>
          </a:p>
          <a:p>
            <a:r>
              <a:rPr kumimoji="1" dirty="0">
                <a:solidFill>
                  <a:schemeClr val="tx1"/>
                </a:solidFill>
                <a:latin typeface="Meiryo UI" panose="020B0604030504040204" pitchFamily="50" charset="-128"/>
                <a:ea typeface="Meiryo UI" panose="020B0604030504040204" pitchFamily="50" charset="-128"/>
              </a:rPr>
              <a:t>-&gt;対応するFF情報（1904，1906）</a:t>
            </a:r>
          </a:p>
        </p:txBody>
      </p:sp>
      <p:sp>
        <p:nvSpPr>
          <p:cNvPr id="7" name="AutoShape 4"/>
          <p:cNvSpPr>
            <a:spLocks noChangeAspect="1" noChangeArrowheads="1"/>
          </p:cNvSpPr>
          <p:nvPr/>
        </p:nvSpPr>
        <p:spPr bwMode="auto">
          <a:xfrm>
            <a:off x="4419600" y="2447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latin typeface="Meiryo UI" panose="020B0604030504040204" pitchFamily="50" charset="-128"/>
              <a:ea typeface="Meiryo UI" panose="020B0604030504040204" pitchFamily="50" charset="-128"/>
            </a:endParaRPr>
          </a:p>
        </p:txBody>
      </p:sp>
      <p:pic>
        <p:nvPicPr>
          <p:cNvPr id="10" name="Picture 9"/>
          <p:cNvPicPr>
            <a:picLocks noChangeAspect="1"/>
          </p:cNvPicPr>
          <p:nvPr/>
        </p:nvPicPr>
        <p:blipFill>
          <a:blip r:embed="rId2"/>
          <a:stretch>
            <a:fillRect/>
          </a:stretch>
        </p:blipFill>
        <p:spPr>
          <a:xfrm>
            <a:off x="384160" y="1854746"/>
            <a:ext cx="8087360" cy="29296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sym typeface="+mn-ea"/>
              </a:rPr>
              <a:t>Vector</a:t>
            </a:r>
            <a:r>
              <a:rPr lang="ja-JP" altLang="en-US" dirty="0">
                <a:latin typeface="Meiryo UI" panose="020B0604030504040204" pitchFamily="50" charset="-128"/>
                <a:ea typeface="Meiryo UI" panose="020B0604030504040204" pitchFamily="50" charset="-128"/>
                <a:sym typeface="+mn-ea"/>
              </a:rPr>
              <a:t>コード</a:t>
            </a:r>
            <a:endParaRPr lang="en-US" altLang="ja-JP" dirty="0">
              <a:latin typeface="Meiryo UI" panose="020B0604030504040204" pitchFamily="50" charset="-128"/>
              <a:ea typeface="Meiryo UI" panose="020B0604030504040204" pitchFamily="50" charset="-128"/>
              <a:sym typeface="+mn-ea"/>
            </a:endParaRP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fld id="{4D029D89-7B63-4C94-AD4D-2E4D6BB83637}" type="slidenum">
              <a:rPr kumimoji="1" lang="ja-JP" altLang="en-US" smtClean="0">
                <a:latin typeface="Meiryo UI" panose="020B0604030504040204" pitchFamily="50" charset="-128"/>
                <a:ea typeface="Meiryo UI" panose="020B0604030504040204" pitchFamily="50" charset="-128"/>
              </a:rPr>
              <a:t>29</a:t>
            </a:fld>
            <a:endParaRPr kumimoji="1" lang="ja-JP" altLang="en-US">
              <a:latin typeface="Meiryo UI" panose="020B0604030504040204" pitchFamily="50" charset="-128"/>
              <a:ea typeface="Meiryo UI" panose="020B0604030504040204" pitchFamily="50" charset="-128"/>
            </a:endParaRPr>
          </a:p>
        </p:txBody>
      </p:sp>
      <p:sp>
        <p:nvSpPr>
          <p:cNvPr id="3" name="Rectangle 2"/>
          <p:cNvSpPr/>
          <p:nvPr/>
        </p:nvSpPr>
        <p:spPr>
          <a:xfrm>
            <a:off x="111760" y="782320"/>
            <a:ext cx="8696325" cy="8331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dirty="0">
              <a:solidFill>
                <a:schemeClr val="tx1"/>
              </a:solidFill>
              <a:latin typeface="Meiryo UI" panose="020B0604030504040204" pitchFamily="50" charset="-128"/>
              <a:ea typeface="Meiryo UI" panose="020B0604030504040204" pitchFamily="50" charset="-128"/>
            </a:endParaRPr>
          </a:p>
        </p:txBody>
      </p:sp>
      <p:grpSp>
        <p:nvGrpSpPr>
          <p:cNvPr id="8" name="组合 7"/>
          <p:cNvGrpSpPr/>
          <p:nvPr/>
        </p:nvGrpSpPr>
        <p:grpSpPr>
          <a:xfrm>
            <a:off x="234315" y="1216025"/>
            <a:ext cx="8408670" cy="2433320"/>
            <a:chOff x="578" y="2300"/>
            <a:chExt cx="13242" cy="3766"/>
          </a:xfrm>
        </p:grpSpPr>
        <p:sp>
          <p:nvSpPr>
            <p:cNvPr id="7" name="AutoShape 4"/>
            <p:cNvSpPr>
              <a:spLocks noChangeAspect="1" noChangeArrowheads="1"/>
            </p:cNvSpPr>
            <p:nvPr/>
          </p:nvSpPr>
          <p:spPr bwMode="auto">
            <a:xfrm>
              <a:off x="6960" y="3810"/>
              <a:ext cx="480" cy="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latin typeface="Meiryo UI" panose="020B0604030504040204" pitchFamily="50" charset="-128"/>
                <a:ea typeface="Meiryo UI" panose="020B0604030504040204" pitchFamily="50" charset="-128"/>
              </a:endParaRPr>
            </a:p>
          </p:txBody>
        </p:sp>
        <p:pic>
          <p:nvPicPr>
            <p:cNvPr id="102" name="图片 101"/>
            <p:cNvPicPr/>
            <p:nvPr/>
          </p:nvPicPr>
          <p:blipFill>
            <a:blip r:embed="rId2"/>
            <a:stretch>
              <a:fillRect/>
            </a:stretch>
          </p:blipFill>
          <p:spPr>
            <a:xfrm>
              <a:off x="578" y="2300"/>
              <a:ext cx="13243" cy="3766"/>
            </a:xfrm>
            <a:prstGeom prst="rect">
              <a:avLst/>
            </a:prstGeom>
            <a:noFill/>
            <a:ln w="9525">
              <a:noFill/>
            </a:ln>
          </p:spPr>
        </p:pic>
        <p:sp>
          <p:nvSpPr>
            <p:cNvPr id="6" name="矩形 5"/>
            <p:cNvSpPr/>
            <p:nvPr/>
          </p:nvSpPr>
          <p:spPr>
            <a:xfrm>
              <a:off x="9340" y="5174"/>
              <a:ext cx="4238" cy="6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err="1">
                <a:solidFill>
                  <a:schemeClr val="tx1"/>
                </a:solidFill>
                <a:latin typeface="Meiryo UI" panose="020B0604030504040204" pitchFamily="50" charset="-128"/>
                <a:ea typeface="Meiryo UI" panose="020B0604030504040204" pitchFamily="50" charset="-128"/>
              </a:endParaRPr>
            </a:p>
          </p:txBody>
        </p:sp>
      </p:grpSp>
      <p:sp>
        <p:nvSpPr>
          <p:cNvPr id="9" name="文本框 8"/>
          <p:cNvSpPr txBox="1"/>
          <p:nvPr/>
        </p:nvSpPr>
        <p:spPr>
          <a:xfrm>
            <a:off x="323850" y="782320"/>
            <a:ext cx="7593965" cy="368300"/>
          </a:xfrm>
          <a:prstGeom prst="rect">
            <a:avLst/>
          </a:prstGeom>
          <a:noFill/>
        </p:spPr>
        <p:txBody>
          <a:bodyPr wrap="square" rtlCol="0" anchor="t">
            <a:spAutoFit/>
          </a:bodyPr>
          <a:lstStyle/>
          <a:p>
            <a:pPr algn="l"/>
            <a:r>
              <a:rPr kumimoji="1" lang="ja-JP" altLang="zh-CN" dirty="0">
                <a:latin typeface="Meiryo UI" panose="020B0604030504040204" pitchFamily="50" charset="-128"/>
                <a:ea typeface="Meiryo UI" panose="020B0604030504040204" pitchFamily="50" charset="-128"/>
                <a:sym typeface="+mn-ea"/>
              </a:rPr>
              <a:t>ツールを使った後で、</a:t>
            </a:r>
            <a:r>
              <a:rPr kumimoji="1" lang="ja-JP" altLang="en-US" dirty="0">
                <a:latin typeface="Meiryo UI" panose="020B0604030504040204" pitchFamily="50" charset="-128"/>
                <a:ea typeface="Meiryo UI" panose="020B0604030504040204" pitchFamily="50" charset="-128"/>
                <a:sym typeface="+mn-ea"/>
              </a:rPr>
              <a:t>詳細</a:t>
            </a:r>
            <a:r>
              <a:rPr kumimoji="1" lang="ja-JP" altLang="zh-CN" dirty="0">
                <a:latin typeface="Meiryo UI" panose="020B0604030504040204" pitchFamily="50" charset="-128"/>
                <a:ea typeface="Meiryo UI" panose="020B0604030504040204" pitchFamily="50" charset="-128"/>
              </a:rPr>
              <a:t>内容を</a:t>
            </a:r>
            <a:r>
              <a:rPr kumimoji="1" lang="ja-JP" altLang="en-US" dirty="0">
                <a:latin typeface="Meiryo UI" panose="020B0604030504040204" pitchFamily="50" charset="-128"/>
                <a:ea typeface="Meiryo UI" panose="020B0604030504040204" pitchFamily="50" charset="-128"/>
              </a:rPr>
              <a:t>追加する予定</a:t>
            </a:r>
            <a:endParaRPr kumimoji="1" lang="ja-JP" altLang="zh-CN" dirty="0">
              <a:latin typeface="Meiryo UI" panose="020B0604030504040204" pitchFamily="50" charset="-128"/>
              <a:ea typeface="Meiryo UI" panose="020B0604030504040204" pitchFamily="50"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dirty="0">
                <a:latin typeface="Meiryo UI" panose="020B0604030504040204" pitchFamily="50" charset="-128"/>
                <a:ea typeface="Meiryo UI" panose="020B0604030504040204" pitchFamily="50" charset="-128"/>
              </a:rPr>
              <a:t>診断スタック</a:t>
            </a:r>
            <a:r>
              <a:rPr lang="en-US" dirty="0">
                <a:latin typeface="Meiryo UI" panose="020B0604030504040204" pitchFamily="50" charset="-128"/>
                <a:ea typeface="Meiryo UI" panose="020B0604030504040204" pitchFamily="50" charset="-128"/>
                <a:sym typeface="+mn-ea"/>
              </a:rPr>
              <a:t>overview</a:t>
            </a:r>
            <a:endParaRPr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sp>
        <p:nvSpPr>
          <p:cNvPr id="3" name="Rectangle 2"/>
          <p:cNvSpPr/>
          <p:nvPr/>
        </p:nvSpPr>
        <p:spPr>
          <a:xfrm>
            <a:off x="111760" y="782320"/>
            <a:ext cx="4307840" cy="3738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endParaRPr lang="en-US" b="0" i="0" dirty="0">
              <a:solidFill>
                <a:srgbClr val="121212"/>
              </a:solidFill>
              <a:effectLst/>
              <a:latin typeface="Meiryo UI" panose="020B0604030504040204" pitchFamily="50" charset="-128"/>
              <a:ea typeface="Meiryo UI" panose="020B0604030504040204" pitchFamily="50" charset="-128"/>
            </a:endParaRPr>
          </a:p>
          <a:p>
            <a:pPr algn="l">
              <a:buFont typeface="Arial" panose="020B0604020202020204" pitchFamily="34" charset="0"/>
              <a:buChar char="•"/>
            </a:pPr>
            <a:endParaRPr lang="zh-CN" altLang="en-US" b="0" i="0" dirty="0">
              <a:solidFill>
                <a:srgbClr val="121212"/>
              </a:solidFill>
              <a:effectLst/>
              <a:latin typeface="Meiryo UI" panose="020B0604030504040204" pitchFamily="50" charset="-128"/>
              <a:ea typeface="Meiryo UI" panose="020B0604030504040204" pitchFamily="50" charset="-128"/>
            </a:endParaRPr>
          </a:p>
          <a:p>
            <a:endParaRPr kumimoji="1" lang="en-US" altLang="zh-CN" dirty="0">
              <a:solidFill>
                <a:schemeClr val="tx1"/>
              </a:solidFill>
              <a:latin typeface="Meiryo UI" panose="020B0604030504040204" pitchFamily="50" charset="-128"/>
              <a:ea typeface="Meiryo UI" panose="020B0604030504040204" pitchFamily="50" charset="-128"/>
            </a:endParaRPr>
          </a:p>
        </p:txBody>
      </p:sp>
      <p:sp>
        <p:nvSpPr>
          <p:cNvPr id="8" name="TextBox 7"/>
          <p:cNvSpPr txBox="1"/>
          <p:nvPr/>
        </p:nvSpPr>
        <p:spPr>
          <a:xfrm>
            <a:off x="194945" y="782320"/>
            <a:ext cx="8429625" cy="583565"/>
          </a:xfrm>
          <a:prstGeom prst="rect">
            <a:avLst/>
          </a:prstGeom>
          <a:noFill/>
        </p:spPr>
        <p:txBody>
          <a:bodyPr wrap="square">
            <a:spAutoFit/>
          </a:bodyPr>
          <a:lstStyle/>
          <a:p>
            <a:r>
              <a:rPr lang="en-US" sz="1600" dirty="0">
                <a:latin typeface="Meiryo UI" panose="020B0604030504040204" pitchFamily="50" charset="-128"/>
                <a:ea typeface="Meiryo UI" panose="020B0604030504040204" pitchFamily="50" charset="-128"/>
              </a:rPr>
              <a:t>パス</a:t>
            </a:r>
            <a:r>
              <a:rPr lang="zh-CN" altLang="en-US" sz="1600" dirty="0">
                <a:latin typeface="Meiryo UI" panose="020B0604030504040204" pitchFamily="50" charset="-128"/>
                <a:ea typeface="Meiryo UI" panose="020B0604030504040204" pitchFamily="50" charset="-128"/>
              </a:rPr>
              <a:t>：</a:t>
            </a:r>
            <a:r>
              <a:rPr lang="en-US" altLang="zh-CN" sz="1600" b="1" dirty="0">
                <a:solidFill>
                  <a:srgbClr val="FF0000"/>
                </a:solidFill>
                <a:latin typeface="Meiryo UI" panose="020B0604030504040204" pitchFamily="50" charset="-128"/>
                <a:ea typeface="Meiryo UI" panose="020B0604030504040204" pitchFamily="50" charset="-128"/>
              </a:rPr>
              <a:t>DEM</a:t>
            </a:r>
            <a:r>
              <a:rPr lang="en-US" altLang="zh-CN" sz="1600" dirty="0">
                <a:latin typeface="Meiryo UI" panose="020B0604030504040204" pitchFamily="50" charset="-128"/>
                <a:ea typeface="Meiryo UI" panose="020B0604030504040204" pitchFamily="50" charset="-128"/>
              </a:rPr>
              <a:t>/SWC -&gt;</a:t>
            </a:r>
            <a:r>
              <a:rPr lang="en-US" altLang="zh-CN" sz="1600" b="1" dirty="0">
                <a:latin typeface="Meiryo UI" panose="020B0604030504040204" pitchFamily="50" charset="-128"/>
                <a:ea typeface="Meiryo UI" panose="020B0604030504040204" pitchFamily="50" charset="-128"/>
              </a:rPr>
              <a:t> </a:t>
            </a:r>
            <a:r>
              <a:rPr lang="en-US" sz="1600" b="1" dirty="0">
                <a:solidFill>
                  <a:srgbClr val="FF0000"/>
                </a:solidFill>
                <a:latin typeface="Meiryo UI" panose="020B0604030504040204" pitchFamily="50" charset="-128"/>
                <a:ea typeface="Meiryo UI" panose="020B0604030504040204" pitchFamily="50" charset="-128"/>
              </a:rPr>
              <a:t>DCM</a:t>
            </a:r>
            <a:r>
              <a:rPr lang="en-US" sz="1600" dirty="0">
                <a:latin typeface="Meiryo UI" panose="020B0604030504040204" pitchFamily="50" charset="-128"/>
                <a:ea typeface="Meiryo UI" panose="020B0604030504040204" pitchFamily="50" charset="-128"/>
              </a:rPr>
              <a:t> -&gt; PDUR -&gt; </a:t>
            </a:r>
            <a:r>
              <a:rPr lang="en-US" sz="1600" b="1" dirty="0">
                <a:solidFill>
                  <a:srgbClr val="FF0000"/>
                </a:solidFill>
                <a:latin typeface="Meiryo UI" panose="020B0604030504040204" pitchFamily="50" charset="-128"/>
                <a:ea typeface="Meiryo UI" panose="020B0604030504040204" pitchFamily="50" charset="-128"/>
              </a:rPr>
              <a:t>CANTP</a:t>
            </a:r>
            <a:r>
              <a:rPr lang="en-US" sz="1600" dirty="0">
                <a:latin typeface="Meiryo UI" panose="020B0604030504040204" pitchFamily="50" charset="-128"/>
                <a:ea typeface="Meiryo UI" panose="020B0604030504040204" pitchFamily="50" charset="-128"/>
              </a:rPr>
              <a:t> -&gt; CANIF -&gt; CAN</a:t>
            </a:r>
          </a:p>
          <a:p>
            <a:r>
              <a:rPr lang="en-US" sz="1600" dirty="0">
                <a:latin typeface="Meiryo UI" panose="020B0604030504040204" pitchFamily="50" charset="-128"/>
                <a:ea typeface="Meiryo UI" panose="020B0604030504040204" pitchFamily="50" charset="-128"/>
              </a:rPr>
              <a:t>* </a:t>
            </a:r>
            <a:r>
              <a:rPr sz="1600" dirty="0">
                <a:latin typeface="Meiryo UI" panose="020B0604030504040204" pitchFamily="50" charset="-128"/>
                <a:ea typeface="Meiryo UI" panose="020B0604030504040204" pitchFamily="50" charset="-128"/>
              </a:rPr>
              <a:t>DEM、DCM、CAN TPは診断に関するコアモジュールである</a:t>
            </a:r>
            <a:r>
              <a:rPr sz="1600" dirty="0">
                <a:latin typeface="Meiryo UI" panose="020B0604030504040204" pitchFamily="50" charset="-128"/>
                <a:ea typeface="Meiryo UI" panose="020B0604030504040204" pitchFamily="50" charset="-128"/>
                <a:sym typeface="+mn-ea"/>
              </a:rPr>
              <a:t>（必要）</a:t>
            </a:r>
            <a:endParaRPr dirty="0">
              <a:latin typeface="Meiryo UI" panose="020B0604030504040204" pitchFamily="50" charset="-128"/>
              <a:ea typeface="Meiryo UI" panose="020B0604030504040204" pitchFamily="50" charset="-128"/>
            </a:endParaRPr>
          </a:p>
        </p:txBody>
      </p:sp>
      <p:pic>
        <p:nvPicPr>
          <p:cNvPr id="101" name="图片 100"/>
          <p:cNvPicPr/>
          <p:nvPr/>
        </p:nvPicPr>
        <p:blipFill>
          <a:blip r:embed="rId5"/>
          <a:srcRect t="5914" b="12765"/>
          <a:stretch>
            <a:fillRect/>
          </a:stretch>
        </p:blipFill>
        <p:spPr>
          <a:xfrm>
            <a:off x="887095" y="1365885"/>
            <a:ext cx="6433820" cy="3361690"/>
          </a:xfrm>
          <a:prstGeom prst="rect">
            <a:avLst/>
          </a:prstGeom>
          <a:noFill/>
          <a:ln w="9525">
            <a:noFill/>
          </a:ln>
        </p:spPr>
      </p:pic>
      <p:sp>
        <p:nvSpPr>
          <p:cNvPr id="9" name="Rectangle 8"/>
          <p:cNvSpPr/>
          <p:nvPr>
            <p:custDataLst>
              <p:tags r:id="rId1"/>
            </p:custDataLst>
          </p:nvPr>
        </p:nvSpPr>
        <p:spPr>
          <a:xfrm>
            <a:off x="4752340" y="2005330"/>
            <a:ext cx="608330" cy="45402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10" name="Rectangle 8"/>
          <p:cNvSpPr/>
          <p:nvPr>
            <p:custDataLst>
              <p:tags r:id="rId2"/>
            </p:custDataLst>
          </p:nvPr>
        </p:nvSpPr>
        <p:spPr>
          <a:xfrm>
            <a:off x="2021205" y="2005330"/>
            <a:ext cx="297815" cy="79819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11" name="Rectangle 8"/>
          <p:cNvSpPr/>
          <p:nvPr>
            <p:custDataLst>
              <p:tags r:id="rId3"/>
            </p:custDataLst>
          </p:nvPr>
        </p:nvSpPr>
        <p:spPr>
          <a:xfrm>
            <a:off x="4679315" y="2621280"/>
            <a:ext cx="303530" cy="26924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13" name="左箭头 12"/>
          <p:cNvSpPr/>
          <p:nvPr/>
        </p:nvSpPr>
        <p:spPr>
          <a:xfrm rot="16200000">
            <a:off x="3902075" y="3481070"/>
            <a:ext cx="2202180" cy="160655"/>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err="1">
              <a:solidFill>
                <a:schemeClr val="tx1"/>
              </a:solidFill>
              <a:latin typeface="Meiryo UI" panose="020B0604030504040204" pitchFamily="50" charset="-128"/>
              <a:ea typeface="Meiryo UI" panose="020B0604030504040204" pitchFamily="50" charset="-128"/>
            </a:endParaRPr>
          </a:p>
        </p:txBody>
      </p:sp>
      <p:sp>
        <p:nvSpPr>
          <p:cNvPr id="14" name="左右箭头 13"/>
          <p:cNvSpPr/>
          <p:nvPr/>
        </p:nvSpPr>
        <p:spPr>
          <a:xfrm>
            <a:off x="2318385" y="2043430"/>
            <a:ext cx="2379345" cy="141605"/>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err="1">
              <a:solidFill>
                <a:schemeClr val="tx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1D335E93-D83C-8B4C-7FDB-D998616C3CC0}"/>
              </a:ext>
            </a:extLst>
          </p:cNvPr>
          <p:cNvSpPr>
            <a:spLocks noGrp="1"/>
          </p:cNvSpPr>
          <p:nvPr>
            <p:ph type="sldNum" sz="quarter" idx="12"/>
          </p:nvPr>
        </p:nvSpPr>
        <p:spPr/>
        <p:txBody>
          <a:bodyPr/>
          <a:lstStyle/>
          <a:p>
            <a:fld id="{4D029D89-7B63-4C94-AD4D-2E4D6BB83637}" type="slidenum">
              <a:rPr kumimoji="1" lang="ja-JP" altLang="en-US" smtClean="0"/>
              <a:t>3</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B280099-C068-A244-9AB6-F51D9481E042}"/>
              </a:ext>
            </a:extLst>
          </p:cNvPr>
          <p:cNvSpPr>
            <a:spLocks noGrp="1"/>
          </p:cNvSpPr>
          <p:nvPr>
            <p:ph type="ftr" sz="quarter" idx="11"/>
          </p:nvPr>
        </p:nvSpPr>
        <p:spPr/>
        <p:txBody>
          <a:bodyPr/>
          <a:lstStyle/>
          <a:p>
            <a:r>
              <a:rPr kumimoji="1" lang="en-US" altLang="ja-JP"/>
              <a:t>© 2023 FNST Limited</a:t>
            </a:r>
            <a:endParaRPr kumimoji="1" lang="ja-JP" altLang="en-US"/>
          </a:p>
        </p:txBody>
      </p:sp>
      <p:sp>
        <p:nvSpPr>
          <p:cNvPr id="5" name="スライド番号プレースホルダー 4">
            <a:extLst>
              <a:ext uri="{FF2B5EF4-FFF2-40B4-BE49-F238E27FC236}">
                <a16:creationId xmlns:a16="http://schemas.microsoft.com/office/drawing/2014/main" id="{9C1D17BD-9142-241A-AFCB-622FCDE26C09}"/>
              </a:ext>
            </a:extLst>
          </p:cNvPr>
          <p:cNvSpPr>
            <a:spLocks noGrp="1"/>
          </p:cNvSpPr>
          <p:nvPr>
            <p:ph type="sldNum" sz="quarter" idx="4294967295"/>
          </p:nvPr>
        </p:nvSpPr>
        <p:spPr>
          <a:xfrm>
            <a:off x="0" y="4878388"/>
            <a:ext cx="539750" cy="122237"/>
          </a:xfrm>
        </p:spPr>
        <p:txBody>
          <a:bodyPr/>
          <a:lstStyle/>
          <a:p>
            <a:fld id="{4D029D89-7B63-4C94-AD4D-2E4D6BB83637}" type="slidenum">
              <a:rPr kumimoji="1" lang="ja-JP" altLang="en-US" smtClean="0"/>
              <a:t>30</a:t>
            </a:fld>
            <a:endParaRPr kumimoji="1" lang="ja-JP" altLang="en-US"/>
          </a:p>
        </p:txBody>
      </p:sp>
    </p:spTree>
    <p:extLst>
      <p:ext uri="{BB962C8B-B14F-4D97-AF65-F5344CB8AC3E}">
        <p14:creationId xmlns:p14="http://schemas.microsoft.com/office/powerpoint/2010/main" val="222467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DCM(</a:t>
            </a:r>
            <a:r>
              <a:rPr dirty="0">
                <a:latin typeface="Meiryo UI" panose="020B0604030504040204" pitchFamily="50" charset="-128"/>
                <a:ea typeface="Meiryo UI" panose="020B0604030504040204" pitchFamily="50" charset="-128"/>
              </a:rPr>
              <a:t>主にUDS向け</a:t>
            </a:r>
            <a:r>
              <a:rPr lang="en-US" dirty="0">
                <a:latin typeface="Meiryo UI" panose="020B0604030504040204" pitchFamily="50" charset="-128"/>
                <a:ea typeface="Meiryo UI" panose="020B0604030504040204" pitchFamily="50" charset="-128"/>
              </a:rPr>
              <a:t>)</a:t>
            </a: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sp>
        <p:nvSpPr>
          <p:cNvPr id="3" name="Rectangle 2"/>
          <p:cNvSpPr/>
          <p:nvPr/>
        </p:nvSpPr>
        <p:spPr>
          <a:xfrm>
            <a:off x="111760" y="782320"/>
            <a:ext cx="5669292" cy="3738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600" dirty="0">
                <a:solidFill>
                  <a:schemeClr val="tx1"/>
                </a:solidFill>
                <a:latin typeface="Meiryo UI" panose="020B0604030504040204" pitchFamily="50" charset="-128"/>
                <a:ea typeface="Meiryo UI" panose="020B0604030504040204" pitchFamily="50" charset="-128"/>
              </a:rPr>
              <a:t>DCMは3つの部分から構成されています</a:t>
            </a:r>
          </a:p>
          <a:p>
            <a:pPr algn="l"/>
            <a:r>
              <a:rPr lang="en-US" sz="1600" dirty="0">
                <a:solidFill>
                  <a:schemeClr val="tx1"/>
                </a:solidFill>
                <a:latin typeface="Meiryo UI" panose="020B0604030504040204" pitchFamily="50" charset="-128"/>
                <a:ea typeface="Meiryo UI" panose="020B0604030504040204" pitchFamily="50" charset="-128"/>
              </a:rPr>
              <a:t>1.</a:t>
            </a:r>
            <a:r>
              <a:rPr lang="en-US" sz="1600" i="0" dirty="0">
                <a:solidFill>
                  <a:schemeClr val="tx1"/>
                </a:solidFill>
                <a:latin typeface="Meiryo UI" panose="020B0604030504040204" pitchFamily="50" charset="-128"/>
                <a:ea typeface="Meiryo UI" panose="020B0604030504040204" pitchFamily="50" charset="-128"/>
              </a:rPr>
              <a:t> </a:t>
            </a:r>
            <a:r>
              <a:rPr lang="en-US" sz="1600" b="1" i="0" dirty="0">
                <a:solidFill>
                  <a:schemeClr val="tx1"/>
                </a:solidFill>
                <a:latin typeface="Meiryo UI" panose="020B0604030504040204" pitchFamily="50" charset="-128"/>
                <a:ea typeface="Meiryo UI" panose="020B0604030504040204" pitchFamily="50" charset="-128"/>
              </a:rPr>
              <a:t>DSD</a:t>
            </a:r>
            <a:r>
              <a:rPr lang="en-US" sz="1600" i="0" dirty="0">
                <a:solidFill>
                  <a:schemeClr val="tx1"/>
                </a:solidFill>
                <a:latin typeface="Meiryo UI" panose="020B0604030504040204" pitchFamily="50" charset="-128"/>
                <a:ea typeface="Meiryo UI" panose="020B0604030504040204" pitchFamily="50" charset="-128"/>
              </a:rPr>
              <a:t>の構成：</a:t>
            </a:r>
          </a:p>
          <a:p>
            <a:pPr algn="l"/>
            <a:r>
              <a:rPr lang="en-US" sz="1600" i="0" dirty="0">
                <a:solidFill>
                  <a:schemeClr val="tx1"/>
                </a:solidFill>
                <a:latin typeface="Meiryo UI" panose="020B0604030504040204" pitchFamily="50" charset="-128"/>
                <a:ea typeface="Meiryo UI" panose="020B0604030504040204" pitchFamily="50" charset="-128"/>
              </a:rPr>
              <a:t>DSDはUDSサービステーブルを含む</a:t>
            </a:r>
          </a:p>
          <a:p>
            <a:pPr algn="l">
              <a:buFont typeface="Arial" panose="020B0604020202020204" pitchFamily="34" charset="0"/>
              <a:buChar char="•"/>
            </a:pPr>
            <a:endParaRPr lang="en-US" sz="1600" dirty="0">
              <a:solidFill>
                <a:schemeClr val="tx1"/>
              </a:solidFill>
              <a:latin typeface="Meiryo UI" panose="020B0604030504040204" pitchFamily="50" charset="-128"/>
              <a:ea typeface="Meiryo UI" panose="020B0604030504040204" pitchFamily="50" charset="-128"/>
            </a:endParaRPr>
          </a:p>
          <a:p>
            <a:pPr algn="l"/>
            <a:r>
              <a:rPr lang="en-US" sz="1600" dirty="0">
                <a:solidFill>
                  <a:schemeClr val="tx1"/>
                </a:solidFill>
                <a:latin typeface="Meiryo UI" panose="020B0604030504040204" pitchFamily="50" charset="-128"/>
                <a:ea typeface="Meiryo UI" panose="020B0604030504040204" pitchFamily="50" charset="-128"/>
              </a:rPr>
              <a:t>2. </a:t>
            </a:r>
            <a:r>
              <a:rPr lang="en-US" sz="1600" b="1" dirty="0">
                <a:solidFill>
                  <a:schemeClr val="tx1"/>
                </a:solidFill>
                <a:latin typeface="Meiryo UI" panose="020B0604030504040204" pitchFamily="50" charset="-128"/>
                <a:ea typeface="Meiryo UI" panose="020B0604030504040204" pitchFamily="50" charset="-128"/>
              </a:rPr>
              <a:t>DSL</a:t>
            </a:r>
            <a:r>
              <a:rPr lang="en-US" sz="1600" dirty="0">
                <a:solidFill>
                  <a:schemeClr val="tx1"/>
                </a:solidFill>
                <a:latin typeface="Meiryo UI" panose="020B0604030504040204" pitchFamily="50" charset="-128"/>
                <a:ea typeface="Meiryo UI" panose="020B0604030504040204" pitchFamily="50" charset="-128"/>
              </a:rPr>
              <a:t>の構成：</a:t>
            </a:r>
          </a:p>
          <a:p>
            <a:pPr algn="l"/>
            <a:r>
              <a:rPr lang="en-US" sz="1600" dirty="0">
                <a:solidFill>
                  <a:schemeClr val="tx1"/>
                </a:solidFill>
                <a:latin typeface="Meiryo UI" panose="020B0604030504040204" pitchFamily="50" charset="-128"/>
                <a:ea typeface="Meiryo UI" panose="020B0604030504040204" pitchFamily="50" charset="-128"/>
              </a:rPr>
              <a:t>1)診断要求と応答のbuffer構成</a:t>
            </a:r>
          </a:p>
          <a:p>
            <a:pPr algn="l"/>
            <a:r>
              <a:rPr lang="en-US" sz="1600" dirty="0">
                <a:solidFill>
                  <a:schemeClr val="tx1"/>
                </a:solidFill>
                <a:latin typeface="Meiryo UI" panose="020B0604030504040204" pitchFamily="50" charset="-128"/>
                <a:ea typeface="Meiryo UI" panose="020B0604030504040204" pitchFamily="50" charset="-128"/>
              </a:rPr>
              <a:t>2)UDSプロトコルパラメータの構成</a:t>
            </a:r>
          </a:p>
          <a:p>
            <a:pPr algn="l">
              <a:buFont typeface="Arial" panose="020B0604020202020204" pitchFamily="34" charset="0"/>
              <a:buChar char="•"/>
            </a:pPr>
            <a:endParaRPr lang="en-US" sz="1600" b="0" i="0" dirty="0">
              <a:solidFill>
                <a:schemeClr val="tx1"/>
              </a:solidFill>
              <a:latin typeface="Meiryo UI" panose="020B0604030504040204" pitchFamily="50" charset="-128"/>
              <a:ea typeface="Meiryo UI" panose="020B0604030504040204" pitchFamily="50" charset="-128"/>
            </a:endParaRPr>
          </a:p>
          <a:p>
            <a:pPr algn="l"/>
            <a:r>
              <a:rPr lang="en-US" sz="1600" i="0" dirty="0">
                <a:solidFill>
                  <a:schemeClr val="tx1"/>
                </a:solidFill>
                <a:latin typeface="Meiryo UI" panose="020B0604030504040204" pitchFamily="50" charset="-128"/>
                <a:ea typeface="Meiryo UI" panose="020B0604030504040204" pitchFamily="50" charset="-128"/>
              </a:rPr>
              <a:t>3. </a:t>
            </a:r>
            <a:r>
              <a:rPr lang="en-US" sz="1600" b="1" i="0" dirty="0">
                <a:solidFill>
                  <a:schemeClr val="tx1"/>
                </a:solidFill>
                <a:latin typeface="Meiryo UI" panose="020B0604030504040204" pitchFamily="50" charset="-128"/>
                <a:ea typeface="Meiryo UI" panose="020B0604030504040204" pitchFamily="50" charset="-128"/>
              </a:rPr>
              <a:t>DSP</a:t>
            </a:r>
            <a:r>
              <a:rPr lang="en-US" sz="1600" i="0" dirty="0">
                <a:solidFill>
                  <a:schemeClr val="tx1"/>
                </a:solidFill>
                <a:latin typeface="Meiryo UI" panose="020B0604030504040204" pitchFamily="50" charset="-128"/>
                <a:ea typeface="Meiryo UI" panose="020B0604030504040204" pitchFamily="50" charset="-128"/>
              </a:rPr>
              <a:t>の構成：</a:t>
            </a:r>
          </a:p>
          <a:p>
            <a:pPr algn="l"/>
            <a:r>
              <a:rPr lang="en-US" sz="1600" i="0" dirty="0">
                <a:solidFill>
                  <a:schemeClr val="tx1"/>
                </a:solidFill>
                <a:latin typeface="Meiryo UI" panose="020B0604030504040204" pitchFamily="50" charset="-128"/>
                <a:ea typeface="Meiryo UI" panose="020B0604030504040204" pitchFamily="50" charset="-128"/>
              </a:rPr>
              <a:t>特定のサービスに関連する構成を含む(</a:t>
            </a:r>
            <a:r>
              <a:rPr lang="en-US" sz="1600" dirty="0">
                <a:solidFill>
                  <a:schemeClr val="tx1"/>
                </a:solidFill>
                <a:latin typeface="Meiryo UI" panose="020B0604030504040204" pitchFamily="50" charset="-128"/>
                <a:ea typeface="Meiryo UI" panose="020B0604030504040204" pitchFamily="50" charset="-128"/>
                <a:sym typeface="+mn-ea"/>
              </a:rPr>
              <a:t>サービス 22/31/27/10 の構成、データの長さなど</a:t>
            </a:r>
            <a:r>
              <a:rPr lang="en-US" sz="1600" i="0" dirty="0">
                <a:solidFill>
                  <a:schemeClr val="tx1"/>
                </a:solidFill>
                <a:latin typeface="Meiryo UI" panose="020B0604030504040204" pitchFamily="50" charset="-128"/>
                <a:ea typeface="Meiryo UI" panose="020B0604030504040204" pitchFamily="50" charset="-128"/>
              </a:rPr>
              <a:t>)</a:t>
            </a:r>
          </a:p>
          <a:p>
            <a:pPr algn="l"/>
            <a:r>
              <a:rPr lang="en-US" sz="1600" i="0" dirty="0">
                <a:solidFill>
                  <a:schemeClr val="tx1"/>
                </a:solidFill>
                <a:latin typeface="Meiryo UI" panose="020B0604030504040204" pitchFamily="50" charset="-128"/>
                <a:ea typeface="Meiryo UI" panose="020B0604030504040204" pitchFamily="50" charset="-128"/>
              </a:rPr>
              <a:t>-&gt;CMUのUDS</a:t>
            </a:r>
          </a:p>
        </p:txBody>
      </p:sp>
      <p:pic>
        <p:nvPicPr>
          <p:cNvPr id="7" name="Picture 6"/>
          <p:cNvPicPr>
            <a:picLocks noChangeAspect="1"/>
          </p:cNvPicPr>
          <p:nvPr/>
        </p:nvPicPr>
        <p:blipFill>
          <a:blip r:embed="rId2"/>
          <a:stretch>
            <a:fillRect/>
          </a:stretch>
        </p:blipFill>
        <p:spPr>
          <a:xfrm>
            <a:off x="5781052" y="768650"/>
            <a:ext cx="3180394" cy="4039100"/>
          </a:xfrm>
          <a:prstGeom prst="rect">
            <a:avLst/>
          </a:prstGeom>
        </p:spPr>
      </p:pic>
      <p:sp>
        <p:nvSpPr>
          <p:cNvPr id="8" name="Rectangle 7"/>
          <p:cNvSpPr/>
          <p:nvPr/>
        </p:nvSpPr>
        <p:spPr>
          <a:xfrm>
            <a:off x="6144124" y="2651760"/>
            <a:ext cx="1390851" cy="186944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9" name="Rectangle 8"/>
          <p:cNvSpPr/>
          <p:nvPr/>
        </p:nvSpPr>
        <p:spPr>
          <a:xfrm>
            <a:off x="6144126" y="1352432"/>
            <a:ext cx="1390851" cy="27584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10" name="Rectangle 9"/>
          <p:cNvSpPr/>
          <p:nvPr/>
        </p:nvSpPr>
        <p:spPr>
          <a:xfrm>
            <a:off x="6144125" y="1794474"/>
            <a:ext cx="1390851" cy="27584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11" name="Rectangle 10"/>
          <p:cNvSpPr/>
          <p:nvPr/>
        </p:nvSpPr>
        <p:spPr>
          <a:xfrm>
            <a:off x="6144125" y="2339021"/>
            <a:ext cx="1390851" cy="27584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cxnSp>
        <p:nvCxnSpPr>
          <p:cNvPr id="5" name="直接箭头连接符 4"/>
          <p:cNvCxnSpPr/>
          <p:nvPr/>
        </p:nvCxnSpPr>
        <p:spPr>
          <a:xfrm>
            <a:off x="4351020" y="1388110"/>
            <a:ext cx="1703705" cy="8318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883660" y="2473325"/>
            <a:ext cx="2221865" cy="9334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4968161" y="3176786"/>
            <a:ext cx="1154430" cy="8382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スライド番号プレースホルダー 12">
            <a:extLst>
              <a:ext uri="{FF2B5EF4-FFF2-40B4-BE49-F238E27FC236}">
                <a16:creationId xmlns:a16="http://schemas.microsoft.com/office/drawing/2014/main" id="{220F0BC1-6ED9-9DF2-24EA-17CB6A4001BC}"/>
              </a:ext>
            </a:extLst>
          </p:cNvPr>
          <p:cNvSpPr>
            <a:spLocks noGrp="1"/>
          </p:cNvSpPr>
          <p:nvPr>
            <p:ph type="sldNum" sz="quarter" idx="12"/>
          </p:nvPr>
        </p:nvSpPr>
        <p:spPr/>
        <p:txBody>
          <a:bodyPr/>
          <a:lstStyle/>
          <a:p>
            <a:fld id="{4D029D89-7B63-4C94-AD4D-2E4D6BB83637}" type="slidenum">
              <a:rPr kumimoji="1" lang="ja-JP" altLang="en-US" smtClean="0"/>
              <a:t>4</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DCM-DSL</a:t>
            </a:r>
            <a:endParaRPr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pic>
        <p:nvPicPr>
          <p:cNvPr id="13" name="图片 12"/>
          <p:cNvPicPr>
            <a:picLocks noChangeAspect="1"/>
          </p:cNvPicPr>
          <p:nvPr>
            <p:custDataLst>
              <p:tags r:id="rId1"/>
            </p:custDataLst>
          </p:nvPr>
        </p:nvPicPr>
        <p:blipFill>
          <a:blip r:embed="rId4"/>
          <a:srcRect b="6133"/>
          <a:stretch>
            <a:fillRect/>
          </a:stretch>
        </p:blipFill>
        <p:spPr>
          <a:xfrm>
            <a:off x="4803140" y="1192530"/>
            <a:ext cx="4256405" cy="3051810"/>
          </a:xfrm>
          <a:prstGeom prst="rect">
            <a:avLst/>
          </a:prstGeom>
        </p:spPr>
      </p:pic>
      <p:sp>
        <p:nvSpPr>
          <p:cNvPr id="14" name="文本框 13"/>
          <p:cNvSpPr txBox="1"/>
          <p:nvPr/>
        </p:nvSpPr>
        <p:spPr>
          <a:xfrm>
            <a:off x="234315" y="857885"/>
            <a:ext cx="4568190" cy="3714750"/>
          </a:xfrm>
          <a:prstGeom prst="rect">
            <a:avLst/>
          </a:prstGeom>
          <a:noFill/>
        </p:spPr>
        <p:txBody>
          <a:bodyPr wrap="square" rtlCol="0" anchor="t">
            <a:noAutofit/>
          </a:bodyPr>
          <a:lstStyle/>
          <a:p>
            <a:pPr algn="l"/>
            <a:r>
              <a:rPr kumimoji="1" lang="en-US" altLang="zh-CN" sz="1400" b="1" dirty="0">
                <a:latin typeface="Meiryo UI" panose="020B0604030504040204" pitchFamily="50" charset="-128"/>
                <a:ea typeface="Meiryo UI" panose="020B0604030504040204" pitchFamily="50" charset="-128"/>
                <a:cs typeface="+mn-ea"/>
              </a:rPr>
              <a:t>→</a:t>
            </a:r>
            <a:r>
              <a:rPr kumimoji="1" lang="zh-CN" altLang="en-US" sz="1600" b="1" dirty="0">
                <a:latin typeface="Meiryo UI" panose="020B0604030504040204" pitchFamily="50" charset="-128"/>
                <a:ea typeface="Meiryo UI" panose="020B0604030504040204" pitchFamily="50" charset="-128"/>
                <a:cs typeface="+mn-ea"/>
              </a:rPr>
              <a:t>診断要求と診断応答機能</a:t>
            </a:r>
            <a:endParaRPr kumimoji="1" lang="zh-CN" altLang="en-US" sz="1400" b="1" dirty="0">
              <a:latin typeface="Meiryo UI" panose="020B0604030504040204" pitchFamily="50" charset="-128"/>
              <a:ea typeface="Meiryo UI" panose="020B0604030504040204" pitchFamily="50" charset="-128"/>
              <a:cs typeface="+mn-ea"/>
            </a:endParaRPr>
          </a:p>
          <a:p>
            <a:pPr algn="l"/>
            <a:r>
              <a:rPr kumimoji="1" lang="en-US" altLang="zh-CN" sz="1600" dirty="0">
                <a:latin typeface="Meiryo UI" panose="020B0604030504040204" pitchFamily="50" charset="-128"/>
                <a:ea typeface="Meiryo UI" panose="020B0604030504040204" pitchFamily="50" charset="-128"/>
                <a:cs typeface="+mn-ea"/>
              </a:rPr>
              <a:t>1</a:t>
            </a:r>
            <a:r>
              <a:rPr kumimoji="1" lang="zh-CN" altLang="en-US" sz="1600" dirty="0">
                <a:latin typeface="Meiryo UI" panose="020B0604030504040204" pitchFamily="50" charset="-128"/>
                <a:ea typeface="Meiryo UI" panose="020B0604030504040204" pitchFamily="50" charset="-128"/>
                <a:cs typeface="+mn-ea"/>
              </a:rPr>
              <a:t>）</a:t>
            </a:r>
            <a:r>
              <a:rPr kumimoji="1" lang="zh-CN" altLang="en-US" sz="1600" dirty="0">
                <a:solidFill>
                  <a:srgbClr val="FF0000"/>
                </a:solidFill>
                <a:latin typeface="Meiryo UI" panose="020B0604030504040204" pitchFamily="50" charset="-128"/>
                <a:ea typeface="Meiryo UI" panose="020B0604030504040204" pitchFamily="50" charset="-128"/>
                <a:cs typeface="+mn-ea"/>
              </a:rPr>
              <a:t>3E</a:t>
            </a:r>
            <a:r>
              <a:rPr kumimoji="1" lang="en-US" altLang="zh-CN" sz="1600" dirty="0">
                <a:solidFill>
                  <a:srgbClr val="FF0000"/>
                </a:solidFill>
                <a:latin typeface="Meiryo UI" panose="020B0604030504040204" pitchFamily="50" charset="-128"/>
                <a:ea typeface="Meiryo UI" panose="020B0604030504040204" pitchFamily="50" charset="-128"/>
                <a:cs typeface="+mn-ea"/>
              </a:rPr>
              <a:t> </a:t>
            </a:r>
            <a:r>
              <a:rPr kumimoji="1" lang="zh-CN" altLang="en-US" sz="1600" dirty="0">
                <a:solidFill>
                  <a:srgbClr val="FF0000"/>
                </a:solidFill>
                <a:latin typeface="Meiryo UI" panose="020B0604030504040204" pitchFamily="50" charset="-128"/>
                <a:ea typeface="Meiryo UI" panose="020B0604030504040204" pitchFamily="50" charset="-128"/>
                <a:cs typeface="+mn-ea"/>
              </a:rPr>
              <a:t>サービス</a:t>
            </a:r>
            <a:r>
              <a:rPr kumimoji="1" lang="zh-CN" altLang="en-US" sz="1600" dirty="0">
                <a:latin typeface="Meiryo UI" panose="020B0604030504040204" pitchFamily="50" charset="-128"/>
                <a:ea typeface="Meiryo UI" panose="020B0604030504040204" pitchFamily="50" charset="-128"/>
                <a:cs typeface="+mn-ea"/>
              </a:rPr>
              <a:t>の実現</a:t>
            </a:r>
          </a:p>
          <a:p>
            <a:pPr algn="l"/>
            <a:r>
              <a:rPr kumimoji="1" lang="en-US" altLang="zh-CN" sz="1600" dirty="0">
                <a:latin typeface="Meiryo UI" panose="020B0604030504040204" pitchFamily="50" charset="-128"/>
                <a:ea typeface="Meiryo UI" panose="020B0604030504040204" pitchFamily="50" charset="-128"/>
                <a:cs typeface="+mn-ea"/>
              </a:rPr>
              <a:t>2</a:t>
            </a:r>
            <a:r>
              <a:rPr kumimoji="1" lang="zh-CN" altLang="en-US" sz="1600" dirty="0">
                <a:latin typeface="Meiryo UI" panose="020B0604030504040204" pitchFamily="50" charset="-128"/>
                <a:ea typeface="Meiryo UI" panose="020B0604030504040204" pitchFamily="50" charset="-128"/>
                <a:cs typeface="+mn-ea"/>
              </a:rPr>
              <a:t>）ECU</a:t>
            </a:r>
            <a:r>
              <a:rPr kumimoji="1" lang="ja-JP" altLang="zh-CN" sz="1600" dirty="0">
                <a:latin typeface="Meiryo UI" panose="020B0604030504040204" pitchFamily="50" charset="-128"/>
                <a:ea typeface="Meiryo UI" panose="020B0604030504040204" pitchFamily="50" charset="-128"/>
                <a:cs typeface="+mn-ea"/>
              </a:rPr>
              <a:t>の</a:t>
            </a:r>
            <a:r>
              <a:rPr kumimoji="1" lang="zh-CN" altLang="en-US" sz="1600" dirty="0">
                <a:solidFill>
                  <a:srgbClr val="FF0000"/>
                </a:solidFill>
                <a:latin typeface="Meiryo UI" panose="020B0604030504040204" pitchFamily="50" charset="-128"/>
                <a:ea typeface="Meiryo UI" panose="020B0604030504040204" pitchFamily="50" charset="-128"/>
                <a:sym typeface="+mn-ea"/>
              </a:rPr>
              <a:t>sessionとsecurity level</a:t>
            </a:r>
            <a:r>
              <a:rPr kumimoji="1" lang="ja-JP" altLang="zh-CN" sz="1600" dirty="0">
                <a:latin typeface="Meiryo UI" panose="020B0604030504040204" pitchFamily="50" charset="-128"/>
                <a:ea typeface="Meiryo UI" panose="020B0604030504040204" pitchFamily="50" charset="-128"/>
                <a:cs typeface="+mn-ea"/>
              </a:rPr>
              <a:t>を</a:t>
            </a:r>
            <a:r>
              <a:rPr kumimoji="1" lang="zh-CN" altLang="en-US" sz="1600" dirty="0">
                <a:latin typeface="Meiryo UI" panose="020B0604030504040204" pitchFamily="50" charset="-128"/>
                <a:ea typeface="Meiryo UI" panose="020B0604030504040204" pitchFamily="50" charset="-128"/>
                <a:cs typeface="+mn-ea"/>
              </a:rPr>
              <a:t>取得</a:t>
            </a:r>
            <a:r>
              <a:rPr kumimoji="1" lang="ja-JP" altLang="zh-CN" sz="1600" dirty="0">
                <a:latin typeface="Meiryo UI" panose="020B0604030504040204" pitchFamily="50" charset="-128"/>
                <a:ea typeface="Meiryo UI" panose="020B0604030504040204" pitchFamily="50" charset="-128"/>
                <a:cs typeface="+mn-ea"/>
              </a:rPr>
              <a:t>する</a:t>
            </a:r>
            <a:r>
              <a:rPr kumimoji="1" lang="zh-CN" altLang="en-US" sz="1600" dirty="0">
                <a:latin typeface="Meiryo UI" panose="020B0604030504040204" pitchFamily="50" charset="-128"/>
                <a:ea typeface="Meiryo UI" panose="020B0604030504040204" pitchFamily="50" charset="-128"/>
                <a:cs typeface="+mn-ea"/>
              </a:rPr>
              <a:t>（</a:t>
            </a:r>
            <a:r>
              <a:rPr kumimoji="1" lang="en-US" altLang="zh-CN" sz="1600" dirty="0">
                <a:latin typeface="Meiryo UI" panose="020B0604030504040204" pitchFamily="50" charset="-128"/>
                <a:ea typeface="Meiryo UI" panose="020B0604030504040204" pitchFamily="50" charset="-128"/>
                <a:cs typeface="+mn-ea"/>
              </a:rPr>
              <a:t>API: Dcm_GetSecurityLevel</a:t>
            </a:r>
            <a:r>
              <a:rPr kumimoji="1" lang="zh-CN" altLang="en-US" sz="1600" dirty="0">
                <a:latin typeface="Meiryo UI" panose="020B0604030504040204" pitchFamily="50" charset="-128"/>
                <a:ea typeface="Meiryo UI" panose="020B0604030504040204" pitchFamily="50" charset="-128"/>
                <a:cs typeface="+mn-ea"/>
              </a:rPr>
              <a:t>）</a:t>
            </a:r>
          </a:p>
          <a:p>
            <a:pPr algn="l"/>
            <a:r>
              <a:rPr kumimoji="1" lang="en-US" altLang="zh-CN" sz="1600" dirty="0">
                <a:latin typeface="Meiryo UI" panose="020B0604030504040204" pitchFamily="50" charset="-128"/>
                <a:ea typeface="Meiryo UI" panose="020B0604030504040204" pitchFamily="50" charset="-128"/>
                <a:cs typeface="+mn-ea"/>
              </a:rPr>
              <a:t>3</a:t>
            </a:r>
            <a:r>
              <a:rPr kumimoji="1" lang="zh-CN" altLang="en-US" sz="1600" dirty="0">
                <a:latin typeface="Meiryo UI" panose="020B0604030504040204" pitchFamily="50" charset="-128"/>
                <a:ea typeface="Meiryo UI" panose="020B0604030504040204" pitchFamily="50" charset="-128"/>
                <a:cs typeface="+mn-ea"/>
              </a:rPr>
              <a:t>）</a:t>
            </a:r>
            <a:r>
              <a:rPr kumimoji="1" lang="zh-CN" altLang="en-US" sz="1600" dirty="0">
                <a:solidFill>
                  <a:srgbClr val="FF0000"/>
                </a:solidFill>
                <a:latin typeface="Meiryo UI" panose="020B0604030504040204" pitchFamily="50" charset="-128"/>
                <a:ea typeface="Meiryo UI" panose="020B0604030504040204" pitchFamily="50" charset="-128"/>
                <a:cs typeface="+mn-ea"/>
              </a:rPr>
              <a:t>セッションレイヤ</a:t>
            </a:r>
            <a:r>
              <a:rPr kumimoji="1" lang="zh-CN" altLang="en-US" sz="1600" dirty="0">
                <a:latin typeface="Meiryo UI" panose="020B0604030504040204" pitchFamily="50" charset="-128"/>
                <a:ea typeface="Meiryo UI" panose="020B0604030504040204" pitchFamily="50" charset="-128"/>
                <a:cs typeface="+mn-ea"/>
              </a:rPr>
              <a:t>管理（S3 server timer</a:t>
            </a:r>
            <a:r>
              <a:rPr kumimoji="1" lang="en-US" altLang="zh-CN" sz="1600" b="1" dirty="0">
                <a:latin typeface="Meiryo UI" panose="020B0604030504040204" pitchFamily="50" charset="-128"/>
                <a:ea typeface="Meiryo UI" panose="020B0604030504040204" pitchFamily="50" charset="-128"/>
                <a:cs typeface="+mn-ea"/>
              </a:rPr>
              <a:t> </a:t>
            </a:r>
            <a:r>
              <a:rPr kumimoji="1" lang="en-US" altLang="zh-CN" sz="1600" dirty="0">
                <a:latin typeface="Meiryo UI" panose="020B0604030504040204" pitchFamily="50" charset="-128"/>
                <a:ea typeface="Meiryo UI" panose="020B0604030504040204" pitchFamily="50" charset="-128"/>
                <a:cs typeface="+mn-ea"/>
              </a:rPr>
              <a:t>timeout, </a:t>
            </a:r>
            <a:r>
              <a:rPr kumimoji="1" lang="en-US" altLang="zh-CN" sz="1600" dirty="0">
                <a:latin typeface="Meiryo UI" panose="020B0604030504040204" pitchFamily="50" charset="-128"/>
                <a:ea typeface="Meiryo UI" panose="020B0604030504040204" pitchFamily="50" charset="-128"/>
                <a:cs typeface="+mn-ea"/>
                <a:sym typeface="+mn-ea"/>
              </a:rPr>
              <a:t>API:Dcm_ResetToDefaultSession </a:t>
            </a:r>
            <a:r>
              <a:rPr kumimoji="1" lang="zh-CN" altLang="en-US" sz="1600" dirty="0">
                <a:latin typeface="Meiryo UI" panose="020B0604030504040204" pitchFamily="50" charset="-128"/>
                <a:ea typeface="Meiryo UI" panose="020B0604030504040204" pitchFamily="50" charset="-128"/>
                <a:cs typeface="+mn-ea"/>
              </a:rPr>
              <a:t>）</a:t>
            </a:r>
          </a:p>
          <a:p>
            <a:pPr algn="l"/>
            <a:r>
              <a:rPr kumimoji="1" lang="en-US" altLang="zh-CN" sz="1600" dirty="0">
                <a:latin typeface="Meiryo UI" panose="020B0604030504040204" pitchFamily="50" charset="-128"/>
                <a:ea typeface="Meiryo UI" panose="020B0604030504040204" pitchFamily="50" charset="-128"/>
                <a:cs typeface="+mn-ea"/>
              </a:rPr>
              <a:t>4</a:t>
            </a:r>
            <a:r>
              <a:rPr kumimoji="1" lang="zh-CN" altLang="en-US" sz="1600" dirty="0">
                <a:latin typeface="Meiryo UI" panose="020B0604030504040204" pitchFamily="50" charset="-128"/>
                <a:ea typeface="Meiryo UI" panose="020B0604030504040204" pitchFamily="50" charset="-128"/>
                <a:cs typeface="+mn-ea"/>
              </a:rPr>
              <a:t>）異なる診断プロトコルを処理し、異なるサービステーブルから</a:t>
            </a:r>
            <a:r>
              <a:rPr kumimoji="1" lang="zh-CN" altLang="en-US" sz="1600" dirty="0">
                <a:solidFill>
                  <a:srgbClr val="FF0000"/>
                </a:solidFill>
                <a:latin typeface="Meiryo UI" panose="020B0604030504040204" pitchFamily="50" charset="-128"/>
                <a:ea typeface="Meiryo UI" panose="020B0604030504040204" pitchFamily="50" charset="-128"/>
                <a:cs typeface="+mn-ea"/>
              </a:rPr>
              <a:t>OBDおよびUDS</a:t>
            </a:r>
            <a:r>
              <a:rPr kumimoji="1" lang="zh-CN" altLang="en-US" sz="1600" dirty="0">
                <a:latin typeface="Meiryo UI" panose="020B0604030504040204" pitchFamily="50" charset="-128"/>
                <a:ea typeface="Meiryo UI" panose="020B0604030504040204" pitchFamily="50" charset="-128"/>
                <a:cs typeface="+mn-ea"/>
              </a:rPr>
              <a:t>プロトコルへのマッピングを実現する</a:t>
            </a:r>
          </a:p>
          <a:p>
            <a:pPr algn="l"/>
            <a:r>
              <a:rPr kumimoji="1" lang="en-US" altLang="zh-CN" sz="1600" dirty="0">
                <a:latin typeface="Meiryo UI" panose="020B0604030504040204" pitchFamily="50" charset="-128"/>
                <a:ea typeface="Meiryo UI" panose="020B0604030504040204" pitchFamily="50" charset="-128"/>
                <a:cs typeface="+mn-ea"/>
              </a:rPr>
              <a:t>5</a:t>
            </a:r>
            <a:r>
              <a:rPr kumimoji="1" lang="zh-CN" altLang="en-US" sz="1600" dirty="0">
                <a:latin typeface="Meiryo UI" panose="020B0604030504040204" pitchFamily="50" charset="-128"/>
                <a:ea typeface="Meiryo UI" panose="020B0604030504040204" pitchFamily="50" charset="-128"/>
                <a:cs typeface="+mn-ea"/>
              </a:rPr>
              <a:t>）NRC 78 を実装するための処理を担当する（</a:t>
            </a:r>
            <a:r>
              <a:rPr kumimoji="1" lang="zh-CN" altLang="en-US" sz="1600" dirty="0">
                <a:solidFill>
                  <a:srgbClr val="FF0000"/>
                </a:solidFill>
                <a:latin typeface="Meiryo UI" panose="020B0604030504040204" pitchFamily="50" charset="-128"/>
                <a:ea typeface="Meiryo UI" panose="020B0604030504040204" pitchFamily="50" charset="-128"/>
                <a:cs typeface="+mn-ea"/>
              </a:rPr>
              <a:t>P2</a:t>
            </a:r>
            <a:r>
              <a:rPr kumimoji="1" lang="ja-JP" altLang="zh-CN" sz="1600" dirty="0">
                <a:solidFill>
                  <a:srgbClr val="FF0000"/>
                </a:solidFill>
                <a:latin typeface="Meiryo UI" panose="020B0604030504040204" pitchFamily="50" charset="-128"/>
                <a:ea typeface="Meiryo UI" panose="020B0604030504040204" pitchFamily="50" charset="-128"/>
                <a:cs typeface="+mn-ea"/>
              </a:rPr>
              <a:t>と</a:t>
            </a:r>
            <a:r>
              <a:rPr kumimoji="1" lang="zh-CN" altLang="en-US" sz="1600" dirty="0">
                <a:solidFill>
                  <a:srgbClr val="FF0000"/>
                </a:solidFill>
                <a:latin typeface="Meiryo UI" panose="020B0604030504040204" pitchFamily="50" charset="-128"/>
                <a:ea typeface="Meiryo UI" panose="020B0604030504040204" pitchFamily="50" charset="-128"/>
                <a:cs typeface="+mn-ea"/>
              </a:rPr>
              <a:t>P2Sta</a:t>
            </a:r>
            <a:r>
              <a:rPr kumimoji="1" lang="en-US" altLang="zh-CN" sz="1600" dirty="0">
                <a:solidFill>
                  <a:srgbClr val="FF0000"/>
                </a:solidFill>
                <a:latin typeface="Meiryo UI" panose="020B0604030504040204" pitchFamily="50" charset="-128"/>
                <a:ea typeface="Meiryo UI" panose="020B0604030504040204" pitchFamily="50" charset="-128"/>
                <a:cs typeface="+mn-ea"/>
              </a:rPr>
              <a:t>r</a:t>
            </a:r>
            <a:r>
              <a:rPr kumimoji="1" lang="en-US" altLang="zh-CN" sz="1600" dirty="0">
                <a:latin typeface="Meiryo UI" panose="020B0604030504040204" pitchFamily="50" charset="-128"/>
                <a:ea typeface="Meiryo UI" panose="020B0604030504040204" pitchFamily="50" charset="-128"/>
                <a:cs typeface="+mn-ea"/>
              </a:rPr>
              <a:t> </a:t>
            </a:r>
            <a:r>
              <a:rPr kumimoji="1" lang="ja-JP" altLang="en-US" sz="1600" dirty="0">
                <a:latin typeface="Meiryo UI" panose="020B0604030504040204" pitchFamily="50" charset="-128"/>
                <a:ea typeface="Meiryo UI" panose="020B0604030504040204" pitchFamily="50" charset="-128"/>
                <a:cs typeface="+mn-ea"/>
              </a:rPr>
              <a:t>パラメータ</a:t>
            </a:r>
            <a:r>
              <a:rPr kumimoji="1" lang="zh-CN" altLang="en-US" sz="1600" dirty="0">
                <a:latin typeface="Meiryo UI" panose="020B0604030504040204" pitchFamily="50" charset="-128"/>
                <a:ea typeface="Meiryo UI" panose="020B0604030504040204" pitchFamily="50" charset="-128"/>
                <a:cs typeface="+mn-ea"/>
              </a:rPr>
              <a:t>）</a:t>
            </a:r>
          </a:p>
          <a:p>
            <a:pPr algn="l"/>
            <a:r>
              <a:rPr kumimoji="1" lang="en-US" altLang="zh-CN" sz="1600" dirty="0">
                <a:latin typeface="Meiryo UI" panose="020B0604030504040204" pitchFamily="50" charset="-128"/>
                <a:ea typeface="Meiryo UI" panose="020B0604030504040204" pitchFamily="50" charset="-128"/>
                <a:cs typeface="+mn-ea"/>
              </a:rPr>
              <a:t>6</a:t>
            </a:r>
            <a:r>
              <a:rPr kumimoji="1" lang="zh-CN" altLang="en-US" sz="1600" dirty="0">
                <a:latin typeface="Meiryo UI" panose="020B0604030504040204" pitchFamily="50" charset="-128"/>
                <a:ea typeface="Meiryo UI" panose="020B0604030504040204" pitchFamily="50" charset="-128"/>
                <a:cs typeface="+mn-ea"/>
              </a:rPr>
              <a:t>）DSDからの診断応答をPdurに転送し、Pdurからの診断要求をDSDに転送する</a:t>
            </a:r>
          </a:p>
        </p:txBody>
      </p:sp>
      <p:sp>
        <p:nvSpPr>
          <p:cNvPr id="9" name="Rectangle 8"/>
          <p:cNvSpPr/>
          <p:nvPr>
            <p:custDataLst>
              <p:tags r:id="rId2"/>
            </p:custDataLst>
          </p:nvPr>
        </p:nvSpPr>
        <p:spPr>
          <a:xfrm>
            <a:off x="7164705" y="2837180"/>
            <a:ext cx="1847215" cy="150749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D7F378BB-6443-84FC-B032-A9E2C22F245A}"/>
              </a:ext>
            </a:extLst>
          </p:cNvPr>
          <p:cNvSpPr>
            <a:spLocks noGrp="1"/>
          </p:cNvSpPr>
          <p:nvPr>
            <p:ph type="sldNum" sz="quarter" idx="12"/>
          </p:nvPr>
        </p:nvSpPr>
        <p:spPr/>
        <p:txBody>
          <a:bodyPr/>
          <a:lstStyle/>
          <a:p>
            <a:fld id="{4D029D89-7B63-4C94-AD4D-2E4D6BB83637}" type="slidenum">
              <a:rPr kumimoji="1" lang="ja-JP" altLang="en-US" smtClean="0"/>
              <a:t>5</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DCM-DSL</a:t>
            </a:r>
            <a:r>
              <a:rPr lang="ja-JP" altLang="en-US" dirty="0">
                <a:latin typeface="Meiryo UI" panose="020B0604030504040204" pitchFamily="50" charset="-128"/>
                <a:ea typeface="Meiryo UI" panose="020B0604030504040204" pitchFamily="50" charset="-128"/>
              </a:rPr>
              <a:t>配置</a:t>
            </a:r>
            <a:endParaRPr 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sp>
        <p:nvSpPr>
          <p:cNvPr id="3" name="Rectangle 2"/>
          <p:cNvSpPr/>
          <p:nvPr/>
        </p:nvSpPr>
        <p:spPr>
          <a:xfrm>
            <a:off x="6263887" y="840580"/>
            <a:ext cx="1710113" cy="111815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solidFill>
                <a:schemeClr val="tx1"/>
              </a:solidFill>
              <a:latin typeface="Meiryo UI" panose="020B0604030504040204" pitchFamily="50" charset="-128"/>
              <a:ea typeface="Meiryo UI" panose="020B0604030504040204" pitchFamily="50" charset="-128"/>
            </a:endParaRPr>
          </a:p>
        </p:txBody>
      </p:sp>
      <p:grpSp>
        <p:nvGrpSpPr>
          <p:cNvPr id="15" name="组合 14">
            <a:extLst>
              <a:ext uri="{FF2B5EF4-FFF2-40B4-BE49-F238E27FC236}">
                <a16:creationId xmlns:a16="http://schemas.microsoft.com/office/drawing/2014/main" id="{A410ADF1-C12B-DD26-39DA-4B2E38F92141}"/>
              </a:ext>
            </a:extLst>
          </p:cNvPr>
          <p:cNvGrpSpPr/>
          <p:nvPr/>
        </p:nvGrpSpPr>
        <p:grpSpPr>
          <a:xfrm>
            <a:off x="157800" y="840580"/>
            <a:ext cx="2717018" cy="997527"/>
            <a:chOff x="426950" y="3650842"/>
            <a:chExt cx="3110345" cy="1118151"/>
          </a:xfrm>
        </p:grpSpPr>
        <p:pic>
          <p:nvPicPr>
            <p:cNvPr id="13" name="图片 12">
              <a:extLst>
                <a:ext uri="{FF2B5EF4-FFF2-40B4-BE49-F238E27FC236}">
                  <a16:creationId xmlns:a16="http://schemas.microsoft.com/office/drawing/2014/main" id="{CBBBA105-D7CA-2FA0-655E-FB00BFE82F31}"/>
                </a:ext>
              </a:extLst>
            </p:cNvPr>
            <p:cNvPicPr>
              <a:picLocks noChangeAspect="1"/>
            </p:cNvPicPr>
            <p:nvPr/>
          </p:nvPicPr>
          <p:blipFill rotWithShape="1">
            <a:blip r:embed="rId2"/>
            <a:srcRect r="34633"/>
            <a:stretch/>
          </p:blipFill>
          <p:spPr>
            <a:xfrm>
              <a:off x="426950" y="3650842"/>
              <a:ext cx="3110345" cy="1118151"/>
            </a:xfrm>
            <a:prstGeom prst="rect">
              <a:avLst/>
            </a:prstGeom>
          </p:spPr>
        </p:pic>
        <p:sp>
          <p:nvSpPr>
            <p:cNvPr id="14" name="矩形 13">
              <a:extLst>
                <a:ext uri="{FF2B5EF4-FFF2-40B4-BE49-F238E27FC236}">
                  <a16:creationId xmlns:a16="http://schemas.microsoft.com/office/drawing/2014/main" id="{B9A63C3D-5E95-B91E-E95B-35F28D916D9B}"/>
                </a:ext>
              </a:extLst>
            </p:cNvPr>
            <p:cNvSpPr/>
            <p:nvPr/>
          </p:nvSpPr>
          <p:spPr>
            <a:xfrm>
              <a:off x="3096491" y="4495800"/>
              <a:ext cx="440804" cy="273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err="1">
                <a:solidFill>
                  <a:schemeClr val="tx1"/>
                </a:solidFill>
                <a:latin typeface="Meiryo UI" panose="020B0604030504040204" pitchFamily="50" charset="-128"/>
                <a:ea typeface="Meiryo UI" panose="020B0604030504040204" pitchFamily="50" charset="-128"/>
              </a:endParaRPr>
            </a:p>
          </p:txBody>
        </p:sp>
      </p:grpSp>
      <p:pic>
        <p:nvPicPr>
          <p:cNvPr id="1026" name="Picture 2">
            <a:extLst>
              <a:ext uri="{FF2B5EF4-FFF2-40B4-BE49-F238E27FC236}">
                <a16:creationId xmlns:a16="http://schemas.microsoft.com/office/drawing/2014/main" id="{69EACD75-3F9E-93D7-A7BD-0CFCA6F683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8106"/>
          <a:stretch/>
        </p:blipFill>
        <p:spPr bwMode="auto">
          <a:xfrm>
            <a:off x="3712745" y="783621"/>
            <a:ext cx="1718509" cy="51919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接箭头连接符 16">
            <a:extLst>
              <a:ext uri="{FF2B5EF4-FFF2-40B4-BE49-F238E27FC236}">
                <a16:creationId xmlns:a16="http://schemas.microsoft.com/office/drawing/2014/main" id="{02DA5779-EBD5-E261-D249-9F02213CFB50}"/>
              </a:ext>
            </a:extLst>
          </p:cNvPr>
          <p:cNvCxnSpPr>
            <a:cxnSpLocks/>
          </p:cNvCxnSpPr>
          <p:nvPr/>
        </p:nvCxnSpPr>
        <p:spPr>
          <a:xfrm>
            <a:off x="1637904" y="1021972"/>
            <a:ext cx="1966130" cy="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816A679-A69F-6FAA-FBB1-B0C1600828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121"/>
          <a:stretch/>
        </p:blipFill>
        <p:spPr bwMode="auto">
          <a:xfrm>
            <a:off x="3707451" y="1399930"/>
            <a:ext cx="3117953" cy="57320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箭头连接符 19">
            <a:extLst>
              <a:ext uri="{FF2B5EF4-FFF2-40B4-BE49-F238E27FC236}">
                <a16:creationId xmlns:a16="http://schemas.microsoft.com/office/drawing/2014/main" id="{9623CAFC-D6D9-93C9-C8A8-7A7B54408E47}"/>
              </a:ext>
            </a:extLst>
          </p:cNvPr>
          <p:cNvCxnSpPr>
            <a:cxnSpLocks/>
          </p:cNvCxnSpPr>
          <p:nvPr/>
        </p:nvCxnSpPr>
        <p:spPr>
          <a:xfrm>
            <a:off x="2489757" y="1216202"/>
            <a:ext cx="1217694" cy="24909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DA3A5B7-12B2-3BFF-0ACF-CA74BEC7CE7E}"/>
              </a:ext>
            </a:extLst>
          </p:cNvPr>
          <p:cNvSpPr txBox="1"/>
          <p:nvPr/>
        </p:nvSpPr>
        <p:spPr>
          <a:xfrm>
            <a:off x="6902326" y="1436469"/>
            <a:ext cx="1904307" cy="522262"/>
          </a:xfrm>
          <a:prstGeom prst="rect">
            <a:avLst/>
          </a:prstGeom>
          <a:noFill/>
        </p:spPr>
        <p:txBody>
          <a:bodyPr wrap="square" rtlCol="0" anchor="t">
            <a:noAutofit/>
          </a:bodyPr>
          <a:lstStyle/>
          <a:p>
            <a:pPr algn="l"/>
            <a:r>
              <a:rPr kumimoji="1" lang="en-US" altLang="ja-JP" sz="1000" dirty="0">
                <a:latin typeface="Meiryo UI" panose="020B0604030504040204" pitchFamily="50" charset="-128"/>
                <a:ea typeface="Meiryo UI" panose="020B0604030504040204" pitchFamily="50" charset="-128"/>
                <a:cs typeface="+mn-ea"/>
              </a:rPr>
              <a:t>Protocol</a:t>
            </a:r>
            <a:r>
              <a:rPr kumimoji="1" lang="ja-JP" altLang="en-US" sz="1000" dirty="0">
                <a:latin typeface="Meiryo UI" panose="020B0604030504040204" pitchFamily="50" charset="-128"/>
                <a:ea typeface="Meiryo UI" panose="020B0604030504040204" pitchFamily="50" charset="-128"/>
                <a:cs typeface="+mn-ea"/>
              </a:rPr>
              <a:t>を変わる時に使う、一般的に使わない</a:t>
            </a:r>
            <a:endParaRPr kumimoji="1" lang="zh-CN" altLang="en-US" sz="1000" dirty="0">
              <a:latin typeface="Meiryo UI" panose="020B0604030504040204" pitchFamily="50" charset="-128"/>
              <a:ea typeface="Meiryo UI" panose="020B0604030504040204" pitchFamily="50" charset="-128"/>
              <a:cs typeface="+mn-ea"/>
            </a:endParaRPr>
          </a:p>
        </p:txBody>
      </p:sp>
      <p:sp>
        <p:nvSpPr>
          <p:cNvPr id="23" name="文本框 22">
            <a:extLst>
              <a:ext uri="{FF2B5EF4-FFF2-40B4-BE49-F238E27FC236}">
                <a16:creationId xmlns:a16="http://schemas.microsoft.com/office/drawing/2014/main" id="{1BA586BA-2007-6778-284E-ED4CE0AFBD98}"/>
              </a:ext>
            </a:extLst>
          </p:cNvPr>
          <p:cNvSpPr txBox="1"/>
          <p:nvPr/>
        </p:nvSpPr>
        <p:spPr>
          <a:xfrm>
            <a:off x="5533856" y="857545"/>
            <a:ext cx="1904307" cy="297284"/>
          </a:xfrm>
          <a:prstGeom prst="rect">
            <a:avLst/>
          </a:prstGeom>
          <a:noFill/>
        </p:spPr>
        <p:txBody>
          <a:bodyPr wrap="square" rtlCol="0" anchor="t">
            <a:noAutofit/>
          </a:bodyPr>
          <a:lstStyle/>
          <a:p>
            <a:pPr algn="l"/>
            <a:r>
              <a:rPr kumimoji="1" lang="en-US" altLang="ja-JP" sz="1000" dirty="0" err="1">
                <a:latin typeface="Meiryo UI" panose="020B0604030504040204" pitchFamily="50" charset="-128"/>
                <a:ea typeface="Meiryo UI" panose="020B0604030504040204" pitchFamily="50" charset="-128"/>
                <a:cs typeface="+mn-ea"/>
              </a:rPr>
              <a:t>Dsl</a:t>
            </a:r>
            <a:r>
              <a:rPr kumimoji="1" lang="ja-JP" altLang="en-US" sz="1000" dirty="0">
                <a:latin typeface="Meiryo UI" panose="020B0604030504040204" pitchFamily="50" charset="-128"/>
                <a:ea typeface="Meiryo UI" panose="020B0604030504040204" pitchFamily="50" charset="-128"/>
                <a:cs typeface="+mn-ea"/>
              </a:rPr>
              <a:t>の</a:t>
            </a:r>
            <a:r>
              <a:rPr kumimoji="1" lang="en-US" altLang="ja-JP" sz="1000" dirty="0" err="1">
                <a:latin typeface="Meiryo UI" panose="020B0604030504040204" pitchFamily="50" charset="-128"/>
                <a:ea typeface="Meiryo UI" panose="020B0604030504040204" pitchFamily="50" charset="-128"/>
                <a:cs typeface="+mn-ea"/>
              </a:rPr>
              <a:t>buffersize</a:t>
            </a:r>
            <a:endParaRPr kumimoji="1" lang="zh-CN" altLang="en-US" sz="1000" dirty="0">
              <a:latin typeface="Meiryo UI" panose="020B0604030504040204" pitchFamily="50" charset="-128"/>
              <a:ea typeface="Meiryo UI" panose="020B0604030504040204" pitchFamily="50" charset="-128"/>
              <a:cs typeface="+mn-ea"/>
            </a:endParaRPr>
          </a:p>
        </p:txBody>
      </p:sp>
      <p:pic>
        <p:nvPicPr>
          <p:cNvPr id="24" name="图片 23">
            <a:extLst>
              <a:ext uri="{FF2B5EF4-FFF2-40B4-BE49-F238E27FC236}">
                <a16:creationId xmlns:a16="http://schemas.microsoft.com/office/drawing/2014/main" id="{DE590BD3-1293-C76F-C010-E4B92B07FC8D}"/>
              </a:ext>
            </a:extLst>
          </p:cNvPr>
          <p:cNvPicPr>
            <a:picLocks noChangeAspect="1"/>
          </p:cNvPicPr>
          <p:nvPr/>
        </p:nvPicPr>
        <p:blipFill rotWithShape="1">
          <a:blip r:embed="rId5"/>
          <a:srcRect r="28637"/>
          <a:stretch/>
        </p:blipFill>
        <p:spPr>
          <a:xfrm>
            <a:off x="2770909" y="2123957"/>
            <a:ext cx="3948546" cy="757309"/>
          </a:xfrm>
          <a:prstGeom prst="rect">
            <a:avLst/>
          </a:prstGeom>
        </p:spPr>
      </p:pic>
      <p:cxnSp>
        <p:nvCxnSpPr>
          <p:cNvPr id="25" name="直接箭头连接符 24">
            <a:extLst>
              <a:ext uri="{FF2B5EF4-FFF2-40B4-BE49-F238E27FC236}">
                <a16:creationId xmlns:a16="http://schemas.microsoft.com/office/drawing/2014/main" id="{7EEF880E-B632-DA52-CC5A-D8DEDF49EB9C}"/>
              </a:ext>
            </a:extLst>
          </p:cNvPr>
          <p:cNvCxnSpPr>
            <a:cxnSpLocks/>
          </p:cNvCxnSpPr>
          <p:nvPr/>
        </p:nvCxnSpPr>
        <p:spPr>
          <a:xfrm>
            <a:off x="2557697" y="1542691"/>
            <a:ext cx="1046337" cy="54933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AC9948A7-93C7-B884-DF24-D71B39C4E06F}"/>
              </a:ext>
            </a:extLst>
          </p:cNvPr>
          <p:cNvSpPr txBox="1"/>
          <p:nvPr/>
        </p:nvSpPr>
        <p:spPr>
          <a:xfrm>
            <a:off x="6902326" y="2123957"/>
            <a:ext cx="2011274" cy="522262"/>
          </a:xfrm>
          <a:prstGeom prst="rect">
            <a:avLst/>
          </a:prstGeom>
          <a:noFill/>
        </p:spPr>
        <p:txBody>
          <a:bodyPr wrap="square" rtlCol="0" anchor="t">
            <a:noAutofit/>
          </a:bodyPr>
          <a:lstStyle/>
          <a:p>
            <a:pPr algn="l"/>
            <a:r>
              <a:rPr kumimoji="1" lang="en-US" altLang="ja-JP" sz="1000" dirty="0">
                <a:latin typeface="Meiryo UI" panose="020B0604030504040204" pitchFamily="50" charset="-128"/>
                <a:ea typeface="Meiryo UI" panose="020B0604030504040204" pitchFamily="50" charset="-128"/>
                <a:cs typeface="+mn-ea"/>
              </a:rPr>
              <a:t>DCM</a:t>
            </a:r>
            <a:r>
              <a:rPr kumimoji="1" lang="ja-JP" altLang="en-US" sz="1000" dirty="0">
                <a:latin typeface="Meiryo UI" panose="020B0604030504040204" pitchFamily="50" charset="-128"/>
                <a:ea typeface="Meiryo UI" panose="020B0604030504040204" pitchFamily="50" charset="-128"/>
                <a:cs typeface="+mn-ea"/>
              </a:rPr>
              <a:t>に入る前に、この関数で</a:t>
            </a:r>
            <a:r>
              <a:rPr kumimoji="1" lang="en-US" altLang="ja-JP" sz="1000" dirty="0">
                <a:latin typeface="Meiryo UI" panose="020B0604030504040204" pitchFamily="50" charset="-128"/>
                <a:ea typeface="Meiryo UI" panose="020B0604030504040204" pitchFamily="50" charset="-128"/>
                <a:cs typeface="+mn-ea"/>
              </a:rPr>
              <a:t>data</a:t>
            </a:r>
            <a:r>
              <a:rPr kumimoji="1" lang="ja-JP" altLang="en-US" sz="1000" dirty="0">
                <a:latin typeface="Meiryo UI" panose="020B0604030504040204" pitchFamily="50" charset="-128"/>
                <a:ea typeface="Meiryo UI" panose="020B0604030504040204" pitchFamily="50" charset="-128"/>
                <a:cs typeface="+mn-ea"/>
              </a:rPr>
              <a:t>をチェックする</a:t>
            </a:r>
            <a:endParaRPr kumimoji="1" lang="en-US" altLang="ja-JP" sz="1000" dirty="0">
              <a:latin typeface="Meiryo UI" panose="020B0604030504040204" pitchFamily="50" charset="-128"/>
              <a:ea typeface="Meiryo UI" panose="020B0604030504040204" pitchFamily="50" charset="-128"/>
              <a:cs typeface="+mn-ea"/>
            </a:endParaRPr>
          </a:p>
          <a:p>
            <a:pPr algn="l"/>
            <a:r>
              <a:rPr kumimoji="1" lang="ja-JP" altLang="en-US" sz="1000" dirty="0">
                <a:latin typeface="Meiryo UI" panose="020B0604030504040204" pitchFamily="50" charset="-128"/>
                <a:ea typeface="Meiryo UI" panose="020B0604030504040204" pitchFamily="50" charset="-128"/>
                <a:cs typeface="+mn-ea"/>
              </a:rPr>
              <a:t>→</a:t>
            </a:r>
            <a:r>
              <a:rPr kumimoji="1" lang="en-US" altLang="ja-JP" sz="1000" dirty="0">
                <a:latin typeface="Meiryo UI" panose="020B0604030504040204" pitchFamily="50" charset="-128"/>
                <a:ea typeface="Meiryo UI" panose="020B0604030504040204" pitchFamily="50" charset="-128"/>
                <a:cs typeface="+mn-ea"/>
              </a:rPr>
              <a:t>NRC22</a:t>
            </a:r>
            <a:r>
              <a:rPr kumimoji="1" lang="ja-JP" altLang="en-US" sz="1000" dirty="0">
                <a:latin typeface="Meiryo UI" panose="020B0604030504040204" pitchFamily="50" charset="-128"/>
                <a:ea typeface="Meiryo UI" panose="020B0604030504040204" pitchFamily="50" charset="-128"/>
                <a:cs typeface="+mn-ea"/>
              </a:rPr>
              <a:t>、応答抑制</a:t>
            </a:r>
            <a:endParaRPr kumimoji="1" lang="zh-CN" altLang="en-US" sz="1000" dirty="0">
              <a:latin typeface="Meiryo UI" panose="020B0604030504040204" pitchFamily="50" charset="-128"/>
              <a:ea typeface="Meiryo UI" panose="020B0604030504040204" pitchFamily="50" charset="-128"/>
              <a:cs typeface="+mn-ea"/>
            </a:endParaRPr>
          </a:p>
        </p:txBody>
      </p:sp>
      <p:cxnSp>
        <p:nvCxnSpPr>
          <p:cNvPr id="30" name="直接箭头连接符 29">
            <a:extLst>
              <a:ext uri="{FF2B5EF4-FFF2-40B4-BE49-F238E27FC236}">
                <a16:creationId xmlns:a16="http://schemas.microsoft.com/office/drawing/2014/main" id="{96298F5A-DD22-484B-CBC6-001AAE66AAB6}"/>
              </a:ext>
            </a:extLst>
          </p:cNvPr>
          <p:cNvCxnSpPr>
            <a:cxnSpLocks/>
          </p:cNvCxnSpPr>
          <p:nvPr/>
        </p:nvCxnSpPr>
        <p:spPr>
          <a:xfrm>
            <a:off x="1637904" y="1662545"/>
            <a:ext cx="1313836" cy="148243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30" name="Picture 6">
            <a:extLst>
              <a:ext uri="{FF2B5EF4-FFF2-40B4-BE49-F238E27FC236}">
                <a16:creationId xmlns:a16="http://schemas.microsoft.com/office/drawing/2014/main" id="{3ECB973B-FCCC-D456-25B4-24C8A5C8DB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5747"/>
          <a:stretch/>
        </p:blipFill>
        <p:spPr bwMode="auto">
          <a:xfrm>
            <a:off x="3042103" y="2913195"/>
            <a:ext cx="2389151" cy="915935"/>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33">
            <a:extLst>
              <a:ext uri="{FF2B5EF4-FFF2-40B4-BE49-F238E27FC236}">
                <a16:creationId xmlns:a16="http://schemas.microsoft.com/office/drawing/2014/main" id="{96045DAF-502A-C816-DCB7-CBF632B236FE}"/>
              </a:ext>
            </a:extLst>
          </p:cNvPr>
          <p:cNvSpPr txBox="1"/>
          <p:nvPr/>
        </p:nvSpPr>
        <p:spPr>
          <a:xfrm>
            <a:off x="5533855" y="2881265"/>
            <a:ext cx="3450817" cy="757309"/>
          </a:xfrm>
          <a:prstGeom prst="rect">
            <a:avLst/>
          </a:prstGeom>
          <a:noFill/>
        </p:spPr>
        <p:txBody>
          <a:bodyPr wrap="square" rtlCol="0" anchor="t">
            <a:noAutofit/>
          </a:bodyPr>
          <a:lstStyle/>
          <a:p>
            <a:pPr algn="l"/>
            <a:r>
              <a:rPr kumimoji="1" lang="en-US" altLang="zh-CN" sz="1000" dirty="0">
                <a:latin typeface="Meiryo UI" panose="020B0604030504040204" pitchFamily="50" charset="-128"/>
                <a:ea typeface="Meiryo UI" panose="020B0604030504040204" pitchFamily="50" charset="-128"/>
                <a:cs typeface="+mn-ea"/>
              </a:rPr>
              <a:t>NRC78</a:t>
            </a:r>
            <a:r>
              <a:rPr kumimoji="1" lang="ja-JP" altLang="en-US" sz="1000" dirty="0">
                <a:latin typeface="Meiryo UI" panose="020B0604030504040204" pitchFamily="50" charset="-128"/>
                <a:ea typeface="Meiryo UI" panose="020B0604030504040204" pitchFamily="50" charset="-128"/>
                <a:cs typeface="+mn-ea"/>
              </a:rPr>
              <a:t>に関するパラメータ</a:t>
            </a:r>
            <a:endParaRPr kumimoji="1" lang="en-US" altLang="ja-JP" sz="1000" dirty="0">
              <a:latin typeface="Meiryo UI" panose="020B0604030504040204" pitchFamily="50" charset="-128"/>
              <a:ea typeface="Meiryo UI" panose="020B0604030504040204" pitchFamily="50" charset="-128"/>
              <a:cs typeface="+mn-ea"/>
            </a:endParaRPr>
          </a:p>
          <a:p>
            <a:pPr algn="l"/>
            <a:r>
              <a:rPr kumimoji="1" lang="en-US" altLang="zh-CN" sz="1000" b="1" dirty="0" err="1">
                <a:latin typeface="Meiryo UI" panose="020B0604030504040204" pitchFamily="50" charset="-128"/>
                <a:ea typeface="Meiryo UI" panose="020B0604030504040204" pitchFamily="50" charset="-128"/>
                <a:cs typeface="+mn-ea"/>
              </a:rPr>
              <a:t>MaxNumRespPend</a:t>
            </a:r>
            <a:r>
              <a:rPr kumimoji="1" lang="en-US" altLang="ja-JP" sz="1000" dirty="0">
                <a:latin typeface="Meiryo UI" panose="020B0604030504040204" pitchFamily="50" charset="-128"/>
                <a:ea typeface="Meiryo UI" panose="020B0604030504040204" pitchFamily="50" charset="-128"/>
                <a:cs typeface="+mn-ea"/>
              </a:rPr>
              <a:t>:</a:t>
            </a:r>
            <a:r>
              <a:rPr kumimoji="1" lang="ja-JP" altLang="en-US" sz="1000" dirty="0">
                <a:latin typeface="Meiryo UI" panose="020B0604030504040204" pitchFamily="50" charset="-128"/>
                <a:ea typeface="Meiryo UI" panose="020B0604030504040204" pitchFamily="50" charset="-128"/>
                <a:cs typeface="+mn-ea"/>
              </a:rPr>
              <a:t>　</a:t>
            </a:r>
            <a:r>
              <a:rPr kumimoji="1" lang="en-US" altLang="ja-JP" sz="1000" dirty="0">
                <a:latin typeface="Meiryo UI" panose="020B0604030504040204" pitchFamily="50" charset="-128"/>
                <a:ea typeface="Meiryo UI" panose="020B0604030504040204" pitchFamily="50" charset="-128"/>
                <a:cs typeface="+mn-ea"/>
              </a:rPr>
              <a:t>NRC78</a:t>
            </a:r>
            <a:r>
              <a:rPr kumimoji="1" lang="ja-JP" altLang="en-US" sz="1000" dirty="0">
                <a:latin typeface="Meiryo UI" panose="020B0604030504040204" pitchFamily="50" charset="-128"/>
                <a:ea typeface="Meiryo UI" panose="020B0604030504040204" pitchFamily="50" charset="-128"/>
                <a:cs typeface="+mn-ea"/>
              </a:rPr>
              <a:t>の最大値になると、</a:t>
            </a:r>
            <a:r>
              <a:rPr kumimoji="1" lang="en-US" altLang="ja-JP" sz="1000" dirty="0">
                <a:latin typeface="Meiryo UI" panose="020B0604030504040204" pitchFamily="50" charset="-128"/>
                <a:ea typeface="Meiryo UI" panose="020B0604030504040204" pitchFamily="50" charset="-128"/>
                <a:cs typeface="+mn-ea"/>
              </a:rPr>
              <a:t>NRC10</a:t>
            </a:r>
            <a:r>
              <a:rPr kumimoji="1" lang="ja-JP" altLang="en-US" sz="1000" dirty="0">
                <a:latin typeface="Meiryo UI" panose="020B0604030504040204" pitchFamily="50" charset="-128"/>
                <a:ea typeface="Meiryo UI" panose="020B0604030504040204" pitchFamily="50" charset="-128"/>
                <a:cs typeface="+mn-ea"/>
              </a:rPr>
              <a:t>を送信する</a:t>
            </a:r>
            <a:endParaRPr kumimoji="1" lang="en-US" altLang="ja-JP" sz="1000" dirty="0">
              <a:latin typeface="Meiryo UI" panose="020B0604030504040204" pitchFamily="50" charset="-128"/>
              <a:ea typeface="Meiryo UI" panose="020B0604030504040204" pitchFamily="50" charset="-128"/>
              <a:cs typeface="+mn-ea"/>
            </a:endParaRPr>
          </a:p>
          <a:p>
            <a:pPr algn="l"/>
            <a:r>
              <a:rPr kumimoji="1" lang="en-US" altLang="zh-CN" sz="1000" b="1" dirty="0">
                <a:latin typeface="Meiryo UI" panose="020B0604030504040204" pitchFamily="50" charset="-128"/>
                <a:ea typeface="Meiryo UI" panose="020B0604030504040204" pitchFamily="50" charset="-128"/>
                <a:cs typeface="+mn-ea"/>
              </a:rPr>
              <a:t>SecondDeclinedRequest</a:t>
            </a:r>
            <a:r>
              <a:rPr kumimoji="1" lang="en-US" altLang="ja-JP" sz="1000" dirty="0">
                <a:latin typeface="Meiryo UI" panose="020B0604030504040204" pitchFamily="50" charset="-128"/>
                <a:ea typeface="Meiryo UI" panose="020B0604030504040204" pitchFamily="50" charset="-128"/>
                <a:cs typeface="+mn-ea"/>
              </a:rPr>
              <a:t>:NRC21</a:t>
            </a:r>
            <a:r>
              <a:rPr kumimoji="1" lang="ja-JP" altLang="en-US" sz="1000" dirty="0">
                <a:latin typeface="Meiryo UI" panose="020B0604030504040204" pitchFamily="50" charset="-128"/>
                <a:ea typeface="Meiryo UI" panose="020B0604030504040204" pitchFamily="50" charset="-128"/>
                <a:cs typeface="+mn-ea"/>
              </a:rPr>
              <a:t>、一般的に使わない</a:t>
            </a:r>
            <a:endParaRPr kumimoji="1" lang="zh-CN" altLang="en-US" sz="1000" dirty="0">
              <a:latin typeface="Meiryo UI" panose="020B0604030504040204" pitchFamily="50" charset="-128"/>
              <a:ea typeface="Meiryo UI" panose="020B0604030504040204" pitchFamily="50" charset="-128"/>
              <a:cs typeface="+mn-ea"/>
            </a:endParaRPr>
          </a:p>
        </p:txBody>
      </p:sp>
      <p:sp>
        <p:nvSpPr>
          <p:cNvPr id="35" name="Rectangle 8">
            <a:extLst>
              <a:ext uri="{FF2B5EF4-FFF2-40B4-BE49-F238E27FC236}">
                <a16:creationId xmlns:a16="http://schemas.microsoft.com/office/drawing/2014/main" id="{BD3C263B-64AC-B1DF-F19E-71D967152687}"/>
              </a:ext>
            </a:extLst>
          </p:cNvPr>
          <p:cNvSpPr/>
          <p:nvPr/>
        </p:nvSpPr>
        <p:spPr>
          <a:xfrm>
            <a:off x="3054788" y="3259919"/>
            <a:ext cx="1390851" cy="15522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36" name="Rectangle 8">
            <a:extLst>
              <a:ext uri="{FF2B5EF4-FFF2-40B4-BE49-F238E27FC236}">
                <a16:creationId xmlns:a16="http://schemas.microsoft.com/office/drawing/2014/main" id="{AEDA8F6E-125D-7D64-F0F3-563286C7C8ED}"/>
              </a:ext>
            </a:extLst>
          </p:cNvPr>
          <p:cNvSpPr/>
          <p:nvPr/>
        </p:nvSpPr>
        <p:spPr>
          <a:xfrm>
            <a:off x="2770909" y="2165234"/>
            <a:ext cx="3492978" cy="1402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37" name="Rectangle 8">
            <a:extLst>
              <a:ext uri="{FF2B5EF4-FFF2-40B4-BE49-F238E27FC236}">
                <a16:creationId xmlns:a16="http://schemas.microsoft.com/office/drawing/2014/main" id="{0AAEDCF5-204C-96AA-B3BC-9853C44A945B}"/>
              </a:ext>
            </a:extLst>
          </p:cNvPr>
          <p:cNvSpPr/>
          <p:nvPr/>
        </p:nvSpPr>
        <p:spPr>
          <a:xfrm>
            <a:off x="3707451" y="1031875"/>
            <a:ext cx="1729097" cy="15239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pic>
        <p:nvPicPr>
          <p:cNvPr id="1032" name="Picture 8">
            <a:extLst>
              <a:ext uri="{FF2B5EF4-FFF2-40B4-BE49-F238E27FC236}">
                <a16:creationId xmlns:a16="http://schemas.microsoft.com/office/drawing/2014/main" id="{AE38AD81-69E4-6096-7B2E-EED67EB7FDD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3351"/>
          <a:stretch/>
        </p:blipFill>
        <p:spPr bwMode="auto">
          <a:xfrm>
            <a:off x="51619" y="2729581"/>
            <a:ext cx="2636244" cy="1996124"/>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接箭头连接符 38">
            <a:extLst>
              <a:ext uri="{FF2B5EF4-FFF2-40B4-BE49-F238E27FC236}">
                <a16:creationId xmlns:a16="http://schemas.microsoft.com/office/drawing/2014/main" id="{DE03CF5B-2BEC-33CA-CF05-E38CD291BDDE}"/>
              </a:ext>
            </a:extLst>
          </p:cNvPr>
          <p:cNvCxnSpPr>
            <a:cxnSpLocks/>
          </p:cNvCxnSpPr>
          <p:nvPr/>
        </p:nvCxnSpPr>
        <p:spPr>
          <a:xfrm flipH="1">
            <a:off x="1055046" y="1838107"/>
            <a:ext cx="9302" cy="76835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7C56658C-043D-4C93-893D-4A7286E09611}"/>
              </a:ext>
            </a:extLst>
          </p:cNvPr>
          <p:cNvSpPr txBox="1"/>
          <p:nvPr/>
        </p:nvSpPr>
        <p:spPr>
          <a:xfrm>
            <a:off x="2874818" y="3819923"/>
            <a:ext cx="6162691" cy="1085013"/>
          </a:xfrm>
          <a:prstGeom prst="rect">
            <a:avLst/>
          </a:prstGeom>
          <a:noFill/>
        </p:spPr>
        <p:txBody>
          <a:bodyPr wrap="square" rtlCol="0" anchor="t">
            <a:noAutofit/>
          </a:bodyPr>
          <a:lstStyle/>
          <a:p>
            <a:pPr algn="l"/>
            <a:r>
              <a:rPr kumimoji="1" lang="en-US" altLang="zh-CN" sz="1000" b="1" dirty="0" err="1">
                <a:latin typeface="Meiryo UI" panose="020B0604030504040204" pitchFamily="50" charset="-128"/>
                <a:ea typeface="Meiryo UI" panose="020B0604030504040204" pitchFamily="50" charset="-128"/>
                <a:cs typeface="+mn-ea"/>
              </a:rPr>
              <a:t>DemClientRef</a:t>
            </a:r>
            <a:r>
              <a:rPr kumimoji="1" lang="en-US" altLang="ja-JP" sz="1000" dirty="0" err="1">
                <a:latin typeface="Meiryo UI" panose="020B0604030504040204" pitchFamily="50" charset="-128"/>
                <a:ea typeface="Meiryo UI" panose="020B0604030504040204" pitchFamily="50" charset="-128"/>
                <a:cs typeface="+mn-ea"/>
              </a:rPr>
              <a:t>:demclient</a:t>
            </a:r>
            <a:r>
              <a:rPr kumimoji="1" lang="ja-JP" altLang="en-US" sz="1000" dirty="0">
                <a:latin typeface="Meiryo UI" panose="020B0604030504040204" pitchFamily="50" charset="-128"/>
                <a:ea typeface="Meiryo UI" panose="020B0604030504040204" pitchFamily="50" charset="-128"/>
                <a:cs typeface="+mn-ea"/>
              </a:rPr>
              <a:t>を選択する、</a:t>
            </a:r>
            <a:r>
              <a:rPr kumimoji="1" lang="en-US" altLang="ja-JP" sz="1000" b="1" dirty="0">
                <a:solidFill>
                  <a:srgbClr val="FF0000"/>
                </a:solidFill>
                <a:latin typeface="Meiryo UI" panose="020B0604030504040204" pitchFamily="50" charset="-128"/>
                <a:ea typeface="Meiryo UI" panose="020B0604030504040204" pitchFamily="50" charset="-128"/>
                <a:cs typeface="+mn-ea"/>
              </a:rPr>
              <a:t>dem</a:t>
            </a:r>
            <a:r>
              <a:rPr kumimoji="1" lang="ja-JP" altLang="en-US" sz="1000" b="1" dirty="0">
                <a:solidFill>
                  <a:srgbClr val="FF0000"/>
                </a:solidFill>
                <a:latin typeface="Meiryo UI" panose="020B0604030504040204" pitchFamily="50" charset="-128"/>
                <a:ea typeface="Meiryo UI" panose="020B0604030504040204" pitchFamily="50" charset="-128"/>
                <a:cs typeface="+mn-ea"/>
              </a:rPr>
              <a:t>が必要かもしれない</a:t>
            </a:r>
            <a:endParaRPr kumimoji="1" lang="en-US" altLang="ja-JP" sz="1000" b="1" dirty="0">
              <a:solidFill>
                <a:srgbClr val="FF0000"/>
              </a:solidFill>
              <a:latin typeface="Meiryo UI" panose="020B0604030504040204" pitchFamily="50" charset="-128"/>
              <a:ea typeface="Meiryo UI" panose="020B0604030504040204" pitchFamily="50" charset="-128"/>
              <a:cs typeface="+mn-ea"/>
            </a:endParaRPr>
          </a:p>
          <a:p>
            <a:pPr algn="l"/>
            <a:r>
              <a:rPr kumimoji="1" lang="en-US" altLang="zh-CN" sz="1000" b="1" dirty="0" err="1">
                <a:latin typeface="Meiryo UI" panose="020B0604030504040204" pitchFamily="50" charset="-128"/>
                <a:ea typeface="Meiryo UI" panose="020B0604030504040204" pitchFamily="50" charset="-128"/>
                <a:cs typeface="+mn-ea"/>
              </a:rPr>
              <a:t>DcmDslProtocolID</a:t>
            </a:r>
            <a:r>
              <a:rPr kumimoji="1" lang="en-US" altLang="ja-JP" sz="1000" dirty="0" err="1">
                <a:latin typeface="Meiryo UI" panose="020B0604030504040204" pitchFamily="50" charset="-128"/>
                <a:ea typeface="Meiryo UI" panose="020B0604030504040204" pitchFamily="50" charset="-128"/>
                <a:cs typeface="+mn-ea"/>
              </a:rPr>
              <a:t>:protocol</a:t>
            </a:r>
            <a:r>
              <a:rPr kumimoji="1" lang="ja-JP" altLang="en-US" sz="1000" dirty="0">
                <a:latin typeface="Meiryo UI" panose="020B0604030504040204" pitchFamily="50" charset="-128"/>
                <a:ea typeface="Meiryo UI" panose="020B0604030504040204" pitchFamily="50" charset="-128"/>
                <a:cs typeface="+mn-ea"/>
              </a:rPr>
              <a:t>のタイプ</a:t>
            </a:r>
            <a:endParaRPr kumimoji="1" lang="en-US" altLang="ja-JP" sz="1000" dirty="0">
              <a:latin typeface="Meiryo UI" panose="020B0604030504040204" pitchFamily="50" charset="-128"/>
              <a:ea typeface="Meiryo UI" panose="020B0604030504040204" pitchFamily="50" charset="-128"/>
              <a:cs typeface="+mn-ea"/>
            </a:endParaRPr>
          </a:p>
          <a:p>
            <a:pPr algn="l"/>
            <a:r>
              <a:rPr kumimoji="1" lang="en-US" altLang="zh-CN" sz="1000" b="1" dirty="0" err="1">
                <a:latin typeface="Meiryo UI" panose="020B0604030504040204" pitchFamily="50" charset="-128"/>
                <a:ea typeface="Meiryo UI" panose="020B0604030504040204" pitchFamily="50" charset="-128"/>
                <a:cs typeface="+mn-ea"/>
              </a:rPr>
              <a:t>DcmDslProtocolMaximumResponseSize</a:t>
            </a:r>
            <a:r>
              <a:rPr kumimoji="1" lang="en-US" altLang="ja-JP" sz="1000" dirty="0">
                <a:latin typeface="Meiryo UI" panose="020B0604030504040204" pitchFamily="50" charset="-128"/>
                <a:ea typeface="Meiryo UI" panose="020B0604030504040204" pitchFamily="50" charset="-128"/>
                <a:cs typeface="+mn-ea"/>
              </a:rPr>
              <a:t>:</a:t>
            </a:r>
            <a:r>
              <a:rPr kumimoji="1" lang="ja-JP" altLang="en-US" sz="1000" dirty="0">
                <a:latin typeface="Meiryo UI" panose="020B0604030504040204" pitchFamily="50" charset="-128"/>
                <a:ea typeface="Meiryo UI" panose="020B0604030504040204" pitchFamily="50" charset="-128"/>
                <a:cs typeface="+mn-ea"/>
              </a:rPr>
              <a:t>一般的に、</a:t>
            </a:r>
            <a:r>
              <a:rPr kumimoji="1" lang="en-US" altLang="ja-JP" sz="1000" dirty="0" err="1">
                <a:latin typeface="Meiryo UI" panose="020B0604030504040204" pitchFamily="50" charset="-128"/>
                <a:ea typeface="Meiryo UI" panose="020B0604030504040204" pitchFamily="50" charset="-128"/>
                <a:cs typeface="+mn-ea"/>
              </a:rPr>
              <a:t>dslbuffer</a:t>
            </a:r>
            <a:r>
              <a:rPr kumimoji="1" lang="ja-JP" altLang="en-US" sz="1000" dirty="0">
                <a:latin typeface="Meiryo UI" panose="020B0604030504040204" pitchFamily="50" charset="-128"/>
                <a:ea typeface="Meiryo UI" panose="020B0604030504040204" pitchFamily="50" charset="-128"/>
                <a:cs typeface="+mn-ea"/>
              </a:rPr>
              <a:t>と同じ</a:t>
            </a:r>
            <a:endParaRPr kumimoji="1" lang="en-US" altLang="ja-JP" sz="1000" dirty="0">
              <a:latin typeface="Meiryo UI" panose="020B0604030504040204" pitchFamily="50" charset="-128"/>
              <a:ea typeface="Meiryo UI" panose="020B0604030504040204" pitchFamily="50" charset="-128"/>
              <a:cs typeface="+mn-ea"/>
            </a:endParaRPr>
          </a:p>
          <a:p>
            <a:pPr algn="l"/>
            <a:r>
              <a:rPr kumimoji="1" lang="en-US" altLang="zh-CN" sz="1000" b="1" dirty="0" err="1">
                <a:latin typeface="Meiryo UI" panose="020B0604030504040204" pitchFamily="50" charset="-128"/>
                <a:ea typeface="Meiryo UI" panose="020B0604030504040204" pitchFamily="50" charset="-128"/>
                <a:cs typeface="+mn-ea"/>
              </a:rPr>
              <a:t>RxBufferID</a:t>
            </a:r>
            <a:r>
              <a:rPr kumimoji="1" lang="ja-JP" altLang="en-US" sz="1000" b="1" dirty="0">
                <a:latin typeface="Meiryo UI" panose="020B0604030504040204" pitchFamily="50" charset="-128"/>
                <a:ea typeface="Meiryo UI" panose="020B0604030504040204" pitchFamily="50" charset="-128"/>
                <a:cs typeface="+mn-ea"/>
              </a:rPr>
              <a:t>・</a:t>
            </a:r>
            <a:r>
              <a:rPr kumimoji="1" lang="en-US" altLang="ja-JP" sz="1000" b="1" dirty="0" err="1">
                <a:latin typeface="Meiryo UI" panose="020B0604030504040204" pitchFamily="50" charset="-128"/>
                <a:ea typeface="Meiryo UI" panose="020B0604030504040204" pitchFamily="50" charset="-128"/>
                <a:cs typeface="+mn-ea"/>
              </a:rPr>
              <a:t>TxBufferRef</a:t>
            </a:r>
            <a:r>
              <a:rPr kumimoji="1" lang="en-US" altLang="ja-JP" sz="1000" dirty="0" err="1">
                <a:latin typeface="Meiryo UI" panose="020B0604030504040204" pitchFamily="50" charset="-128"/>
                <a:ea typeface="Meiryo UI" panose="020B0604030504040204" pitchFamily="50" charset="-128"/>
                <a:cs typeface="+mn-ea"/>
              </a:rPr>
              <a:t>:dslbuffer</a:t>
            </a:r>
            <a:r>
              <a:rPr kumimoji="1" lang="ja-JP" altLang="en-US" sz="1000" dirty="0">
                <a:latin typeface="Meiryo UI" panose="020B0604030504040204" pitchFamily="50" charset="-128"/>
                <a:ea typeface="Meiryo UI" panose="020B0604030504040204" pitchFamily="50" charset="-128"/>
                <a:cs typeface="+mn-ea"/>
              </a:rPr>
              <a:t>と</a:t>
            </a:r>
            <a:r>
              <a:rPr kumimoji="1" lang="zh-CN" altLang="en-US" sz="1000" dirty="0">
                <a:latin typeface="Meiryo UI" panose="020B0604030504040204" pitchFamily="50" charset="-128"/>
                <a:ea typeface="Meiryo UI" panose="020B0604030504040204" pitchFamily="50" charset="-128"/>
                <a:cs typeface="+mn-ea"/>
              </a:rPr>
              <a:t>同</a:t>
            </a:r>
            <a:r>
              <a:rPr kumimoji="1" lang="ja-JP" altLang="en-US" sz="1000" dirty="0">
                <a:latin typeface="Meiryo UI" panose="020B0604030504040204" pitchFamily="50" charset="-128"/>
                <a:ea typeface="Meiryo UI" panose="020B0604030504040204" pitchFamily="50" charset="-128"/>
                <a:cs typeface="+mn-ea"/>
              </a:rPr>
              <a:t>じ</a:t>
            </a:r>
            <a:endParaRPr kumimoji="1" lang="en-US" altLang="ja-JP" sz="1000" dirty="0">
              <a:latin typeface="Meiryo UI" panose="020B0604030504040204" pitchFamily="50" charset="-128"/>
              <a:ea typeface="Meiryo UI" panose="020B0604030504040204" pitchFamily="50" charset="-128"/>
              <a:cs typeface="+mn-ea"/>
            </a:endParaRPr>
          </a:p>
          <a:p>
            <a:pPr algn="l"/>
            <a:r>
              <a:rPr kumimoji="1" lang="en-US" altLang="zh-CN" sz="1000" b="1" dirty="0" err="1">
                <a:latin typeface="Meiryo UI" panose="020B0604030504040204" pitchFamily="50" charset="-128"/>
                <a:ea typeface="Meiryo UI" panose="020B0604030504040204" pitchFamily="50" charset="-128"/>
                <a:cs typeface="+mn-ea"/>
              </a:rPr>
              <a:t>SendRespPendOnTransToBoot</a:t>
            </a:r>
            <a:r>
              <a:rPr kumimoji="1" lang="en-US" altLang="ja-JP" sz="1000" dirty="0" err="1">
                <a:latin typeface="Meiryo UI" panose="020B0604030504040204" pitchFamily="50" charset="-128"/>
                <a:ea typeface="Meiryo UI" panose="020B0604030504040204" pitchFamily="50" charset="-128"/>
                <a:cs typeface="+mn-ea"/>
              </a:rPr>
              <a:t>:SPS</a:t>
            </a:r>
            <a:r>
              <a:rPr kumimoji="1" lang="ja-JP" altLang="en-US" sz="1000" dirty="0">
                <a:latin typeface="Meiryo UI" panose="020B0604030504040204" pitchFamily="50" charset="-128"/>
                <a:ea typeface="Meiryo UI" panose="020B0604030504040204" pitchFamily="50" charset="-128"/>
                <a:cs typeface="+mn-ea"/>
              </a:rPr>
              <a:t>に入る時に、</a:t>
            </a:r>
            <a:r>
              <a:rPr kumimoji="1" lang="en-US" altLang="ja-JP" sz="1000" dirty="0">
                <a:latin typeface="Meiryo UI" panose="020B0604030504040204" pitchFamily="50" charset="-128"/>
                <a:ea typeface="Meiryo UI" panose="020B0604030504040204" pitchFamily="50" charset="-128"/>
                <a:cs typeface="+mn-ea"/>
              </a:rPr>
              <a:t>NRC78</a:t>
            </a:r>
            <a:r>
              <a:rPr kumimoji="1" lang="ja-JP" altLang="en-US" sz="1000" dirty="0">
                <a:latin typeface="Meiryo UI" panose="020B0604030504040204" pitchFamily="50" charset="-128"/>
                <a:ea typeface="Meiryo UI" panose="020B0604030504040204" pitchFamily="50" charset="-128"/>
                <a:cs typeface="+mn-ea"/>
              </a:rPr>
              <a:t>を送信するかどうか</a:t>
            </a:r>
            <a:endParaRPr kumimoji="1" lang="en-US" altLang="ja-JP" sz="1000" dirty="0">
              <a:latin typeface="Meiryo UI" panose="020B0604030504040204" pitchFamily="50" charset="-128"/>
              <a:ea typeface="Meiryo UI" panose="020B0604030504040204" pitchFamily="50" charset="-128"/>
              <a:cs typeface="+mn-ea"/>
            </a:endParaRPr>
          </a:p>
          <a:p>
            <a:pPr algn="l"/>
            <a:r>
              <a:rPr kumimoji="1" lang="en-US" altLang="zh-CN" sz="1000" b="1" dirty="0" err="1">
                <a:latin typeface="Meiryo UI" panose="020B0604030504040204" pitchFamily="50" charset="-128"/>
                <a:ea typeface="Meiryo UI" panose="020B0604030504040204" pitchFamily="50" charset="-128"/>
                <a:cs typeface="+mn-ea"/>
              </a:rPr>
              <a:t>ServerAdjust</a:t>
            </a:r>
            <a:r>
              <a:rPr kumimoji="1" lang="en-US" altLang="ja-JP" sz="1000" dirty="0" err="1">
                <a:latin typeface="Meiryo UI" panose="020B0604030504040204" pitchFamily="50" charset="-128"/>
                <a:ea typeface="Meiryo UI" panose="020B0604030504040204" pitchFamily="50" charset="-128"/>
                <a:cs typeface="+mn-ea"/>
              </a:rPr>
              <a:t>:delaytime</a:t>
            </a:r>
            <a:r>
              <a:rPr kumimoji="1" lang="ja-JP" altLang="en-US" sz="1000" dirty="0">
                <a:latin typeface="Meiryo UI" panose="020B0604030504040204" pitchFamily="50" charset="-128"/>
                <a:ea typeface="Meiryo UI" panose="020B0604030504040204" pitchFamily="50" charset="-128"/>
                <a:cs typeface="+mn-ea"/>
              </a:rPr>
              <a:t>、</a:t>
            </a:r>
            <a:r>
              <a:rPr kumimoji="1" lang="en-US" altLang="ja-JP" sz="1000" dirty="0">
                <a:latin typeface="Meiryo UI" panose="020B0604030504040204" pitchFamily="50" charset="-128"/>
                <a:ea typeface="Meiryo UI" panose="020B0604030504040204" pitchFamily="50" charset="-128"/>
                <a:cs typeface="+mn-ea"/>
              </a:rPr>
              <a:t>(P2Time - TimStrP2ServerAdjust)(P2*Time - TimStrP2ServerAdjust)</a:t>
            </a:r>
            <a:endParaRPr kumimoji="1" lang="zh-CN" altLang="en-US" sz="1000" dirty="0">
              <a:latin typeface="Meiryo UI" panose="020B0604030504040204" pitchFamily="50" charset="-128"/>
              <a:ea typeface="Meiryo UI" panose="020B0604030504040204" pitchFamily="50" charset="-128"/>
              <a:cs typeface="+mn-ea"/>
            </a:endParaRPr>
          </a:p>
        </p:txBody>
      </p:sp>
      <p:sp>
        <p:nvSpPr>
          <p:cNvPr id="42" name="Rectangle 8">
            <a:extLst>
              <a:ext uri="{FF2B5EF4-FFF2-40B4-BE49-F238E27FC236}">
                <a16:creationId xmlns:a16="http://schemas.microsoft.com/office/drawing/2014/main" id="{4ADE3D15-19E1-07C9-F0BD-6FD6D067DB34}"/>
              </a:ext>
            </a:extLst>
          </p:cNvPr>
          <p:cNvSpPr/>
          <p:nvPr/>
        </p:nvSpPr>
        <p:spPr>
          <a:xfrm>
            <a:off x="35575" y="2835634"/>
            <a:ext cx="2201934" cy="13616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43" name="Rectangle 8">
            <a:extLst>
              <a:ext uri="{FF2B5EF4-FFF2-40B4-BE49-F238E27FC236}">
                <a16:creationId xmlns:a16="http://schemas.microsoft.com/office/drawing/2014/main" id="{4B2E6DBA-09FF-4E30-621A-A162ACE33343}"/>
              </a:ext>
            </a:extLst>
          </p:cNvPr>
          <p:cNvSpPr/>
          <p:nvPr/>
        </p:nvSpPr>
        <p:spPr>
          <a:xfrm>
            <a:off x="51617" y="3107853"/>
            <a:ext cx="2185891" cy="13616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44" name="Rectangle 8">
            <a:extLst>
              <a:ext uri="{FF2B5EF4-FFF2-40B4-BE49-F238E27FC236}">
                <a16:creationId xmlns:a16="http://schemas.microsoft.com/office/drawing/2014/main" id="{45FB8F7A-8AAB-AE42-A164-44DEC05CCC01}"/>
              </a:ext>
            </a:extLst>
          </p:cNvPr>
          <p:cNvSpPr/>
          <p:nvPr/>
        </p:nvSpPr>
        <p:spPr>
          <a:xfrm>
            <a:off x="51617" y="3299051"/>
            <a:ext cx="2201934" cy="13616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45" name="Rectangle 8">
            <a:extLst>
              <a:ext uri="{FF2B5EF4-FFF2-40B4-BE49-F238E27FC236}">
                <a16:creationId xmlns:a16="http://schemas.microsoft.com/office/drawing/2014/main" id="{C36D01CB-9E6D-24A4-77F5-BBE10CC6584B}"/>
              </a:ext>
            </a:extLst>
          </p:cNvPr>
          <p:cNvSpPr/>
          <p:nvPr/>
        </p:nvSpPr>
        <p:spPr>
          <a:xfrm>
            <a:off x="51617" y="3721433"/>
            <a:ext cx="2596631" cy="25482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46" name="Rectangle 8">
            <a:extLst>
              <a:ext uri="{FF2B5EF4-FFF2-40B4-BE49-F238E27FC236}">
                <a16:creationId xmlns:a16="http://schemas.microsoft.com/office/drawing/2014/main" id="{A404B0B2-BEF8-0894-8D44-10663E1D39B7}"/>
              </a:ext>
            </a:extLst>
          </p:cNvPr>
          <p:cNvSpPr/>
          <p:nvPr/>
        </p:nvSpPr>
        <p:spPr>
          <a:xfrm>
            <a:off x="51618" y="4175509"/>
            <a:ext cx="2559549" cy="15118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47" name="Rectangle 8">
            <a:extLst>
              <a:ext uri="{FF2B5EF4-FFF2-40B4-BE49-F238E27FC236}">
                <a16:creationId xmlns:a16="http://schemas.microsoft.com/office/drawing/2014/main" id="{C23E4D12-0C33-4A79-68E0-8543C9FD83F3}"/>
              </a:ext>
            </a:extLst>
          </p:cNvPr>
          <p:cNvSpPr/>
          <p:nvPr/>
        </p:nvSpPr>
        <p:spPr>
          <a:xfrm>
            <a:off x="51618" y="4449806"/>
            <a:ext cx="2559549" cy="23194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DA3938FF-DEDD-FEE3-EE0F-49909C1A66A9}"/>
              </a:ext>
            </a:extLst>
          </p:cNvPr>
          <p:cNvSpPr>
            <a:spLocks noGrp="1"/>
          </p:cNvSpPr>
          <p:nvPr>
            <p:ph type="sldNum" sz="quarter" idx="12"/>
          </p:nvPr>
        </p:nvSpPr>
        <p:spPr/>
        <p:txBody>
          <a:bodyPr/>
          <a:lstStyle/>
          <a:p>
            <a:fld id="{4D029D89-7B63-4C94-AD4D-2E4D6BB83637}" type="slidenum">
              <a:rPr kumimoji="1" lang="ja-JP" altLang="en-US" smtClean="0"/>
              <a:t>6</a:t>
            </a:fld>
            <a:endParaRPr kumimoji="1" lang="ja-JP" altLang="en-US"/>
          </a:p>
        </p:txBody>
      </p:sp>
    </p:spTree>
    <p:extLst>
      <p:ext uri="{BB962C8B-B14F-4D97-AF65-F5344CB8AC3E}">
        <p14:creationId xmlns:p14="http://schemas.microsoft.com/office/powerpoint/2010/main" val="293207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DCM-DSL</a:t>
            </a:r>
            <a:r>
              <a:rPr lang="ja-JP" altLang="en-US" dirty="0">
                <a:latin typeface="Meiryo UI" panose="020B0604030504040204" pitchFamily="50" charset="-128"/>
                <a:ea typeface="Meiryo UI" panose="020B0604030504040204" pitchFamily="50" charset="-128"/>
              </a:rPr>
              <a:t>配置</a:t>
            </a:r>
            <a:endParaRPr 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grpSp>
        <p:nvGrpSpPr>
          <p:cNvPr id="15" name="组合 14">
            <a:extLst>
              <a:ext uri="{FF2B5EF4-FFF2-40B4-BE49-F238E27FC236}">
                <a16:creationId xmlns:a16="http://schemas.microsoft.com/office/drawing/2014/main" id="{A410ADF1-C12B-DD26-39DA-4B2E38F92141}"/>
              </a:ext>
            </a:extLst>
          </p:cNvPr>
          <p:cNvGrpSpPr/>
          <p:nvPr/>
        </p:nvGrpSpPr>
        <p:grpSpPr>
          <a:xfrm>
            <a:off x="157800" y="840580"/>
            <a:ext cx="2717018" cy="997527"/>
            <a:chOff x="426950" y="3650842"/>
            <a:chExt cx="3110345" cy="1118151"/>
          </a:xfrm>
        </p:grpSpPr>
        <p:pic>
          <p:nvPicPr>
            <p:cNvPr id="13" name="图片 12">
              <a:extLst>
                <a:ext uri="{FF2B5EF4-FFF2-40B4-BE49-F238E27FC236}">
                  <a16:creationId xmlns:a16="http://schemas.microsoft.com/office/drawing/2014/main" id="{CBBBA105-D7CA-2FA0-655E-FB00BFE82F31}"/>
                </a:ext>
              </a:extLst>
            </p:cNvPr>
            <p:cNvPicPr>
              <a:picLocks noChangeAspect="1"/>
            </p:cNvPicPr>
            <p:nvPr/>
          </p:nvPicPr>
          <p:blipFill rotWithShape="1">
            <a:blip r:embed="rId6"/>
            <a:srcRect r="34633"/>
            <a:stretch/>
          </p:blipFill>
          <p:spPr>
            <a:xfrm>
              <a:off x="426950" y="3650842"/>
              <a:ext cx="3110345" cy="1118151"/>
            </a:xfrm>
            <a:prstGeom prst="rect">
              <a:avLst/>
            </a:prstGeom>
          </p:spPr>
        </p:pic>
        <p:sp>
          <p:nvSpPr>
            <p:cNvPr id="14" name="矩形 13">
              <a:extLst>
                <a:ext uri="{FF2B5EF4-FFF2-40B4-BE49-F238E27FC236}">
                  <a16:creationId xmlns:a16="http://schemas.microsoft.com/office/drawing/2014/main" id="{B9A63C3D-5E95-B91E-E95B-35F28D916D9B}"/>
                </a:ext>
              </a:extLst>
            </p:cNvPr>
            <p:cNvSpPr/>
            <p:nvPr/>
          </p:nvSpPr>
          <p:spPr>
            <a:xfrm>
              <a:off x="3096491" y="4495800"/>
              <a:ext cx="440804" cy="273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err="1">
                <a:solidFill>
                  <a:schemeClr val="tx1"/>
                </a:solidFill>
                <a:latin typeface="Meiryo UI" panose="020B0604030504040204" pitchFamily="50" charset="-128"/>
                <a:ea typeface="Meiryo UI" panose="020B0604030504040204" pitchFamily="50" charset="-128"/>
              </a:endParaRPr>
            </a:p>
          </p:txBody>
        </p:sp>
      </p:grpSp>
      <p:sp>
        <p:nvSpPr>
          <p:cNvPr id="41" name="文本框 40">
            <a:extLst>
              <a:ext uri="{FF2B5EF4-FFF2-40B4-BE49-F238E27FC236}">
                <a16:creationId xmlns:a16="http://schemas.microsoft.com/office/drawing/2014/main" id="{7C56658C-043D-4C93-893D-4A7286E09611}"/>
              </a:ext>
            </a:extLst>
          </p:cNvPr>
          <p:cNvSpPr txBox="1"/>
          <p:nvPr/>
        </p:nvSpPr>
        <p:spPr>
          <a:xfrm>
            <a:off x="4481945" y="2181018"/>
            <a:ext cx="4482083" cy="1378526"/>
          </a:xfrm>
          <a:prstGeom prst="rect">
            <a:avLst/>
          </a:prstGeom>
          <a:noFill/>
        </p:spPr>
        <p:txBody>
          <a:bodyPr wrap="square" rtlCol="0" anchor="t">
            <a:noAutofit/>
          </a:bodyPr>
          <a:lstStyle/>
          <a:p>
            <a:pPr algn="l"/>
            <a:r>
              <a:rPr kumimoji="1" lang="ja-JP" altLang="en-US" sz="1100" b="1" dirty="0">
                <a:latin typeface="Meiryo UI" panose="020B0604030504040204" pitchFamily="50" charset="-128"/>
                <a:ea typeface="Meiryo UI" panose="020B0604030504040204" pitchFamily="50" charset="-128"/>
                <a:cs typeface="+mn-ea"/>
              </a:rPr>
              <a:t>送信受信の</a:t>
            </a:r>
            <a:r>
              <a:rPr kumimoji="1" lang="en-US" altLang="ja-JP" sz="1100" b="1" dirty="0" err="1">
                <a:latin typeface="Meiryo UI" panose="020B0604030504040204" pitchFamily="50" charset="-128"/>
                <a:ea typeface="Meiryo UI" panose="020B0604030504040204" pitchFamily="50" charset="-128"/>
                <a:cs typeface="+mn-ea"/>
              </a:rPr>
              <a:t>pdu</a:t>
            </a:r>
            <a:r>
              <a:rPr kumimoji="1" lang="ja-JP" altLang="en-US" sz="1100" b="1" dirty="0">
                <a:latin typeface="Meiryo UI" panose="020B0604030504040204" pitchFamily="50" charset="-128"/>
                <a:ea typeface="Meiryo UI" panose="020B0604030504040204" pitchFamily="50" charset="-128"/>
                <a:cs typeface="+mn-ea"/>
              </a:rPr>
              <a:t>を選択する</a:t>
            </a:r>
            <a:endParaRPr kumimoji="1" lang="en-US" altLang="ja-JP" sz="1100" b="1" dirty="0">
              <a:latin typeface="Meiryo UI" panose="020B0604030504040204" pitchFamily="50" charset="-128"/>
              <a:ea typeface="Meiryo UI" panose="020B0604030504040204" pitchFamily="50" charset="-128"/>
              <a:cs typeface="+mn-ea"/>
            </a:endParaRPr>
          </a:p>
          <a:p>
            <a:pPr algn="l"/>
            <a:r>
              <a:rPr kumimoji="1" lang="en-US" altLang="ja-JP" sz="1000" dirty="0">
                <a:latin typeface="Meiryo UI" panose="020B0604030504040204" pitchFamily="50" charset="-128"/>
                <a:ea typeface="Meiryo UI" panose="020B0604030504040204" pitchFamily="50" charset="-128"/>
                <a:cs typeface="+mn-ea"/>
              </a:rPr>
              <a:t>(</a:t>
            </a:r>
            <a:r>
              <a:rPr kumimoji="1" lang="ja-JP" altLang="en-US" sz="1000" dirty="0">
                <a:latin typeface="Meiryo UI" panose="020B0604030504040204" pitchFamily="50" charset="-128"/>
                <a:ea typeface="Meiryo UI" panose="020B0604030504040204" pitchFamily="50" charset="-128"/>
                <a:cs typeface="+mn-ea"/>
              </a:rPr>
              <a:t>一般的に、</a:t>
            </a:r>
            <a:r>
              <a:rPr kumimoji="1" lang="en-US" altLang="ja-JP" sz="1000" dirty="0" err="1">
                <a:latin typeface="Meiryo UI" panose="020B0604030504040204" pitchFamily="50" charset="-128"/>
                <a:ea typeface="Meiryo UI" panose="020B0604030504040204" pitchFamily="50" charset="-128"/>
                <a:cs typeface="+mn-ea"/>
              </a:rPr>
              <a:t>dbc</a:t>
            </a:r>
            <a:r>
              <a:rPr kumimoji="1" lang="ja-JP" altLang="en-US" sz="1000" dirty="0">
                <a:latin typeface="Meiryo UI" panose="020B0604030504040204" pitchFamily="50" charset="-128"/>
                <a:ea typeface="Meiryo UI" panose="020B0604030504040204" pitchFamily="50" charset="-128"/>
                <a:cs typeface="+mn-ea"/>
              </a:rPr>
              <a:t>を導入した後、チェックのみで、設定は不要</a:t>
            </a:r>
            <a:r>
              <a:rPr kumimoji="1" lang="en-US" altLang="ja-JP" sz="1000" dirty="0">
                <a:latin typeface="Meiryo UI" panose="020B0604030504040204" pitchFamily="50" charset="-128"/>
                <a:ea typeface="Meiryo UI" panose="020B0604030504040204" pitchFamily="50" charset="-128"/>
                <a:cs typeface="+mn-ea"/>
              </a:rPr>
              <a:t>)</a:t>
            </a:r>
          </a:p>
          <a:p>
            <a:pPr algn="l"/>
            <a:endParaRPr kumimoji="1" lang="en-US" altLang="zh-CN" sz="1000" dirty="0">
              <a:latin typeface="Meiryo UI" panose="020B0604030504040204" pitchFamily="50" charset="-128"/>
              <a:ea typeface="Meiryo UI" panose="020B0604030504040204" pitchFamily="50" charset="-128"/>
              <a:cs typeface="+mn-ea"/>
            </a:endParaRPr>
          </a:p>
          <a:p>
            <a:pPr algn="l"/>
            <a:r>
              <a:rPr kumimoji="1" lang="en-US" altLang="zh-CN" sz="1000" b="1" dirty="0" err="1">
                <a:latin typeface="Meiryo UI" panose="020B0604030504040204" pitchFamily="50" charset="-128"/>
                <a:ea typeface="Meiryo UI" panose="020B0604030504040204" pitchFamily="50" charset="-128"/>
                <a:cs typeface="+mn-ea"/>
              </a:rPr>
              <a:t>DcmDslProtocolRxAddrType</a:t>
            </a:r>
            <a:r>
              <a:rPr kumimoji="1" lang="en-US" altLang="ja-JP" sz="1000" dirty="0">
                <a:latin typeface="Meiryo UI" panose="020B0604030504040204" pitchFamily="50" charset="-128"/>
                <a:ea typeface="Meiryo UI" panose="020B0604030504040204" pitchFamily="50" charset="-128"/>
                <a:cs typeface="+mn-ea"/>
              </a:rPr>
              <a:t>:</a:t>
            </a:r>
            <a:r>
              <a:rPr kumimoji="1" lang="ja-JP" altLang="en-US" sz="1000" dirty="0">
                <a:latin typeface="Meiryo UI" panose="020B0604030504040204" pitchFamily="50" charset="-128"/>
                <a:ea typeface="Meiryo UI" panose="020B0604030504040204" pitchFamily="50" charset="-128"/>
                <a:cs typeface="+mn-ea"/>
              </a:rPr>
              <a:t>　</a:t>
            </a:r>
            <a:r>
              <a:rPr kumimoji="1" lang="en-US" altLang="ja-JP" sz="1000" dirty="0">
                <a:latin typeface="Meiryo UI" panose="020B0604030504040204" pitchFamily="50" charset="-128"/>
                <a:ea typeface="Meiryo UI" panose="020B0604030504040204" pitchFamily="50" charset="-128"/>
                <a:cs typeface="+mn-ea"/>
              </a:rPr>
              <a:t>function</a:t>
            </a:r>
            <a:r>
              <a:rPr kumimoji="1" lang="ja-JP" altLang="en-US" sz="1000" dirty="0">
                <a:latin typeface="Meiryo UI" panose="020B0604030504040204" pitchFamily="50" charset="-128"/>
                <a:ea typeface="Meiryo UI" panose="020B0604030504040204" pitchFamily="50" charset="-128"/>
                <a:cs typeface="+mn-ea"/>
              </a:rPr>
              <a:t>か</a:t>
            </a:r>
            <a:r>
              <a:rPr kumimoji="1" lang="en-US" altLang="ja-JP" sz="1000" dirty="0">
                <a:latin typeface="Meiryo UI" panose="020B0604030504040204" pitchFamily="50" charset="-128"/>
                <a:ea typeface="Meiryo UI" panose="020B0604030504040204" pitchFamily="50" charset="-128"/>
                <a:cs typeface="+mn-ea"/>
              </a:rPr>
              <a:t>physical</a:t>
            </a:r>
            <a:r>
              <a:rPr kumimoji="1" lang="ja-JP" altLang="en-US" sz="1000" dirty="0">
                <a:latin typeface="Meiryo UI" panose="020B0604030504040204" pitchFamily="50" charset="-128"/>
                <a:ea typeface="Meiryo UI" panose="020B0604030504040204" pitchFamily="50" charset="-128"/>
                <a:cs typeface="+mn-ea"/>
              </a:rPr>
              <a:t>か</a:t>
            </a:r>
            <a:endParaRPr kumimoji="1" lang="en-US" altLang="ja-JP" sz="1000" dirty="0">
              <a:latin typeface="Meiryo UI" panose="020B0604030504040204" pitchFamily="50" charset="-128"/>
              <a:ea typeface="Meiryo UI" panose="020B0604030504040204" pitchFamily="50" charset="-128"/>
              <a:cs typeface="+mn-ea"/>
            </a:endParaRPr>
          </a:p>
          <a:p>
            <a:pPr algn="l"/>
            <a:r>
              <a:rPr kumimoji="1" lang="en-US" altLang="zh-CN" sz="1000" b="1" dirty="0" err="1">
                <a:latin typeface="Meiryo UI" panose="020B0604030504040204" pitchFamily="50" charset="-128"/>
                <a:ea typeface="Meiryo UI" panose="020B0604030504040204" pitchFamily="50" charset="-128"/>
                <a:cs typeface="+mn-ea"/>
              </a:rPr>
              <a:t>PduId</a:t>
            </a:r>
            <a:r>
              <a:rPr kumimoji="1" lang="en-US" altLang="ja-JP" sz="1000" dirty="0" err="1">
                <a:latin typeface="Meiryo UI" panose="020B0604030504040204" pitchFamily="50" charset="-128"/>
                <a:ea typeface="Meiryo UI" panose="020B0604030504040204" pitchFamily="50" charset="-128"/>
                <a:cs typeface="+mn-ea"/>
              </a:rPr>
              <a:t>:tx</a:t>
            </a:r>
            <a:r>
              <a:rPr kumimoji="1" lang="ja-JP" altLang="en-US" sz="1000" dirty="0">
                <a:latin typeface="Meiryo UI" panose="020B0604030504040204" pitchFamily="50" charset="-128"/>
                <a:ea typeface="Meiryo UI" panose="020B0604030504040204" pitchFamily="50" charset="-128"/>
                <a:cs typeface="+mn-ea"/>
              </a:rPr>
              <a:t>・</a:t>
            </a:r>
            <a:r>
              <a:rPr kumimoji="1" lang="en-US" altLang="ja-JP" sz="1000" dirty="0" err="1">
                <a:latin typeface="Meiryo UI" panose="020B0604030504040204" pitchFamily="50" charset="-128"/>
                <a:ea typeface="Meiryo UI" panose="020B0604030504040204" pitchFamily="50" charset="-128"/>
                <a:cs typeface="+mn-ea"/>
              </a:rPr>
              <a:t>rx</a:t>
            </a:r>
            <a:r>
              <a:rPr kumimoji="1" lang="ja-JP" altLang="en-US" sz="1000" dirty="0">
                <a:latin typeface="Meiryo UI" panose="020B0604030504040204" pitchFamily="50" charset="-128"/>
                <a:ea typeface="Meiryo UI" panose="020B0604030504040204" pitchFamily="50" charset="-128"/>
                <a:cs typeface="+mn-ea"/>
              </a:rPr>
              <a:t>の</a:t>
            </a:r>
            <a:r>
              <a:rPr kumimoji="1" lang="en-US" altLang="ja-JP" sz="1000" dirty="0" err="1">
                <a:latin typeface="Meiryo UI" panose="020B0604030504040204" pitchFamily="50" charset="-128"/>
                <a:ea typeface="Meiryo UI" panose="020B0604030504040204" pitchFamily="50" charset="-128"/>
                <a:cs typeface="+mn-ea"/>
              </a:rPr>
              <a:t>pdu</a:t>
            </a:r>
            <a:r>
              <a:rPr kumimoji="1" lang="ja-JP" altLang="en-US" sz="1000" dirty="0">
                <a:latin typeface="Meiryo UI" panose="020B0604030504040204" pitchFamily="50" charset="-128"/>
                <a:ea typeface="Meiryo UI" panose="020B0604030504040204" pitchFamily="50" charset="-128"/>
                <a:cs typeface="+mn-ea"/>
              </a:rPr>
              <a:t>を選択する</a:t>
            </a:r>
            <a:endParaRPr kumimoji="1" lang="en-US" altLang="ja-JP" sz="1000" dirty="0">
              <a:latin typeface="Meiryo UI" panose="020B0604030504040204" pitchFamily="50" charset="-128"/>
              <a:ea typeface="Meiryo UI" panose="020B0604030504040204" pitchFamily="50" charset="-128"/>
              <a:cs typeface="+mn-ea"/>
            </a:endParaRPr>
          </a:p>
          <a:p>
            <a:pPr algn="l"/>
            <a:r>
              <a:rPr kumimoji="1" lang="en-US" altLang="ja-JP" sz="1000" b="1" dirty="0">
                <a:latin typeface="Meiryo UI" panose="020B0604030504040204" pitchFamily="50" charset="-128"/>
                <a:ea typeface="Meiryo UI" panose="020B0604030504040204" pitchFamily="50" charset="-128"/>
                <a:cs typeface="+mn-ea"/>
              </a:rPr>
              <a:t>COMM</a:t>
            </a:r>
            <a:r>
              <a:rPr kumimoji="1" lang="ja-JP" altLang="en-US" sz="1000" b="1" dirty="0">
                <a:latin typeface="Meiryo UI" panose="020B0604030504040204" pitchFamily="50" charset="-128"/>
                <a:ea typeface="Meiryo UI" panose="020B0604030504040204" pitchFamily="50" charset="-128"/>
                <a:cs typeface="+mn-ea"/>
              </a:rPr>
              <a:t>チャンネル</a:t>
            </a:r>
            <a:r>
              <a:rPr kumimoji="1" lang="en-US" altLang="ja-JP" sz="1000" dirty="0">
                <a:latin typeface="Meiryo UI" panose="020B0604030504040204" pitchFamily="50" charset="-128"/>
                <a:ea typeface="Meiryo UI" panose="020B0604030504040204" pitchFamily="50" charset="-128"/>
                <a:cs typeface="+mn-ea"/>
              </a:rPr>
              <a:t>:COMM</a:t>
            </a:r>
            <a:r>
              <a:rPr kumimoji="1" lang="ja-JP" altLang="en-US" sz="1000" dirty="0">
                <a:latin typeface="Meiryo UI" panose="020B0604030504040204" pitchFamily="50" charset="-128"/>
                <a:ea typeface="Meiryo UI" panose="020B0604030504040204" pitchFamily="50" charset="-128"/>
                <a:cs typeface="+mn-ea"/>
              </a:rPr>
              <a:t>が必要</a:t>
            </a:r>
            <a:endParaRPr kumimoji="1" lang="zh-CN" altLang="en-US" sz="1000" dirty="0">
              <a:latin typeface="Meiryo UI" panose="020B0604030504040204" pitchFamily="50" charset="-128"/>
              <a:ea typeface="Meiryo UI" panose="020B0604030504040204" pitchFamily="50" charset="-128"/>
              <a:cs typeface="+mn-ea"/>
            </a:endParaRPr>
          </a:p>
        </p:txBody>
      </p:sp>
      <p:pic>
        <p:nvPicPr>
          <p:cNvPr id="2050" name="Picture 2">
            <a:extLst>
              <a:ext uri="{FF2B5EF4-FFF2-40B4-BE49-F238E27FC236}">
                <a16:creationId xmlns:a16="http://schemas.microsoft.com/office/drawing/2014/main" id="{209AFE05-6275-6ED1-FD8D-26E2C440615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213" b="20305"/>
          <a:stretch/>
        </p:blipFill>
        <p:spPr bwMode="auto">
          <a:xfrm>
            <a:off x="3539836" y="955336"/>
            <a:ext cx="3338235" cy="819149"/>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a:extLst>
              <a:ext uri="{FF2B5EF4-FFF2-40B4-BE49-F238E27FC236}">
                <a16:creationId xmlns:a16="http://schemas.microsoft.com/office/drawing/2014/main" id="{3472EF86-6745-ECCE-5DDD-35785B1DFF4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eiryo UI" panose="020B0604030504040204" pitchFamily="50" charset="-128"/>
              <a:ea typeface="Meiryo UI" panose="020B0604030504040204" pitchFamily="50" charset="-128"/>
            </a:endParaRPr>
          </a:p>
        </p:txBody>
      </p:sp>
      <p:cxnSp>
        <p:nvCxnSpPr>
          <p:cNvPr id="6" name="直接箭头连接符 5">
            <a:extLst>
              <a:ext uri="{FF2B5EF4-FFF2-40B4-BE49-F238E27FC236}">
                <a16:creationId xmlns:a16="http://schemas.microsoft.com/office/drawing/2014/main" id="{8753D771-63BE-EC1C-20C9-DF8217327F0D}"/>
              </a:ext>
            </a:extLst>
          </p:cNvPr>
          <p:cNvCxnSpPr>
            <a:cxnSpLocks/>
          </p:cNvCxnSpPr>
          <p:nvPr/>
        </p:nvCxnSpPr>
        <p:spPr>
          <a:xfrm flipV="1">
            <a:off x="1627909" y="1239982"/>
            <a:ext cx="1905000" cy="51555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E2DAD9A1-EB4E-155E-3343-0988DE2F0EA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5150"/>
          <a:stretch/>
        </p:blipFill>
        <p:spPr bwMode="auto">
          <a:xfrm>
            <a:off x="234000" y="2192511"/>
            <a:ext cx="4003963" cy="151031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3045A24-10EB-9B89-0FCA-A681BA375B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42273"/>
          <a:stretch/>
        </p:blipFill>
        <p:spPr bwMode="auto">
          <a:xfrm>
            <a:off x="234000" y="3725793"/>
            <a:ext cx="4003963" cy="6779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9CFEEDBD-EF97-D2E4-474A-8F3315795AD0}"/>
              </a:ext>
            </a:extLst>
          </p:cNvPr>
          <p:cNvSpPr/>
          <p:nvPr>
            <p:custDataLst>
              <p:tags r:id="rId1"/>
            </p:custDataLst>
          </p:nvPr>
        </p:nvSpPr>
        <p:spPr>
          <a:xfrm>
            <a:off x="216612" y="2724150"/>
            <a:ext cx="4021348" cy="21994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11" name="Rectangle 8">
            <a:extLst>
              <a:ext uri="{FF2B5EF4-FFF2-40B4-BE49-F238E27FC236}">
                <a16:creationId xmlns:a16="http://schemas.microsoft.com/office/drawing/2014/main" id="{9C77910E-E218-44EE-F6F9-34667ACD3F44}"/>
              </a:ext>
            </a:extLst>
          </p:cNvPr>
          <p:cNvSpPr/>
          <p:nvPr>
            <p:custDataLst>
              <p:tags r:id="rId2"/>
            </p:custDataLst>
          </p:nvPr>
        </p:nvSpPr>
        <p:spPr>
          <a:xfrm>
            <a:off x="216610" y="2348360"/>
            <a:ext cx="4021349" cy="21994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12" name="Rectangle 8">
            <a:extLst>
              <a:ext uri="{FF2B5EF4-FFF2-40B4-BE49-F238E27FC236}">
                <a16:creationId xmlns:a16="http://schemas.microsoft.com/office/drawing/2014/main" id="{651D38E0-0E3E-358F-2AFB-626082C82E83}"/>
              </a:ext>
            </a:extLst>
          </p:cNvPr>
          <p:cNvSpPr/>
          <p:nvPr>
            <p:custDataLst>
              <p:tags r:id="rId3"/>
            </p:custDataLst>
          </p:nvPr>
        </p:nvSpPr>
        <p:spPr>
          <a:xfrm>
            <a:off x="216614" y="3188524"/>
            <a:ext cx="4021348" cy="21994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16" name="Rectangle 8">
            <a:extLst>
              <a:ext uri="{FF2B5EF4-FFF2-40B4-BE49-F238E27FC236}">
                <a16:creationId xmlns:a16="http://schemas.microsoft.com/office/drawing/2014/main" id="{E0AE6F30-CF60-862B-2D63-4A1244793AA8}"/>
              </a:ext>
            </a:extLst>
          </p:cNvPr>
          <p:cNvSpPr/>
          <p:nvPr>
            <p:custDataLst>
              <p:tags r:id="rId4"/>
            </p:custDataLst>
          </p:nvPr>
        </p:nvSpPr>
        <p:spPr>
          <a:xfrm>
            <a:off x="216613" y="3919862"/>
            <a:ext cx="4021349" cy="21994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378E57D-1A65-321D-1658-C5D2EC5EE1D6}"/>
              </a:ext>
            </a:extLst>
          </p:cNvPr>
          <p:cNvSpPr>
            <a:spLocks noGrp="1"/>
          </p:cNvSpPr>
          <p:nvPr>
            <p:ph type="sldNum" sz="quarter" idx="12"/>
          </p:nvPr>
        </p:nvSpPr>
        <p:spPr/>
        <p:txBody>
          <a:bodyPr/>
          <a:lstStyle/>
          <a:p>
            <a:fld id="{4D029D89-7B63-4C94-AD4D-2E4D6BB83637}" type="slidenum">
              <a:rPr kumimoji="1" lang="ja-JP" altLang="en-US" smtClean="0"/>
              <a:t>7</a:t>
            </a:fld>
            <a:endParaRPr kumimoji="1" lang="ja-JP" altLang="en-US"/>
          </a:p>
        </p:txBody>
      </p:sp>
    </p:spTree>
    <p:extLst>
      <p:ext uri="{BB962C8B-B14F-4D97-AF65-F5344CB8AC3E}">
        <p14:creationId xmlns:p14="http://schemas.microsoft.com/office/powerpoint/2010/main" val="337372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DCM-</a:t>
            </a:r>
            <a:r>
              <a:rPr lang="en-US" dirty="0">
                <a:latin typeface="Meiryo UI" panose="020B0604030504040204" pitchFamily="50" charset="-128"/>
                <a:ea typeface="Meiryo UI" panose="020B0604030504040204" pitchFamily="50" charset="-128"/>
              </a:rPr>
              <a:t>DSD</a:t>
            </a: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pic>
        <p:nvPicPr>
          <p:cNvPr id="13" name="图片 12"/>
          <p:cNvPicPr>
            <a:picLocks noChangeAspect="1"/>
          </p:cNvPicPr>
          <p:nvPr>
            <p:custDataLst>
              <p:tags r:id="rId1"/>
            </p:custDataLst>
          </p:nvPr>
        </p:nvPicPr>
        <p:blipFill>
          <a:blip r:embed="rId4"/>
          <a:srcRect b="6663"/>
          <a:stretch>
            <a:fillRect/>
          </a:stretch>
        </p:blipFill>
        <p:spPr>
          <a:xfrm>
            <a:off x="4343400" y="894715"/>
            <a:ext cx="4716145" cy="3362325"/>
          </a:xfrm>
          <a:prstGeom prst="rect">
            <a:avLst/>
          </a:prstGeom>
        </p:spPr>
      </p:pic>
      <p:sp>
        <p:nvSpPr>
          <p:cNvPr id="14" name="文本框 13"/>
          <p:cNvSpPr txBox="1"/>
          <p:nvPr/>
        </p:nvSpPr>
        <p:spPr>
          <a:xfrm>
            <a:off x="234315" y="894715"/>
            <a:ext cx="4034790" cy="3362325"/>
          </a:xfrm>
          <a:prstGeom prst="rect">
            <a:avLst/>
          </a:prstGeom>
          <a:noFill/>
        </p:spPr>
        <p:txBody>
          <a:bodyPr wrap="square" rtlCol="0" anchor="t">
            <a:noAutofit/>
          </a:bodyPr>
          <a:lstStyle/>
          <a:p>
            <a:pPr algn="l">
              <a:buClrTx/>
              <a:buSzTx/>
              <a:buFontTx/>
            </a:pPr>
            <a:r>
              <a:rPr kumimoji="1" lang="en-US" altLang="zh-CN" sz="1600" b="1" dirty="0">
                <a:latin typeface="Meiryo UI" panose="020B0604030504040204" pitchFamily="50" charset="-128"/>
                <a:ea typeface="Meiryo UI" panose="020B0604030504040204" pitchFamily="50" charset="-128"/>
                <a:cs typeface="+mn-ea"/>
              </a:rPr>
              <a:t>→有効性をチェック</a:t>
            </a:r>
          </a:p>
          <a:p>
            <a:pPr algn="l"/>
            <a:r>
              <a:rPr kumimoji="1" lang="en-US" altLang="zh-CN" sz="1600" dirty="0">
                <a:latin typeface="Meiryo UI" panose="020B0604030504040204" pitchFamily="50" charset="-128"/>
                <a:ea typeface="Meiryo UI" panose="020B0604030504040204" pitchFamily="50" charset="-128"/>
              </a:rPr>
              <a:t>1) </a:t>
            </a:r>
            <a:r>
              <a:rPr kumimoji="1" lang="zh-CN" altLang="en-US" sz="1600" dirty="0">
                <a:latin typeface="Meiryo UI" panose="020B0604030504040204" pitchFamily="50" charset="-128"/>
                <a:ea typeface="Meiryo UI" panose="020B0604030504040204" pitchFamily="50" charset="-128"/>
              </a:rPr>
              <a:t>診断要求の有効性をチェックする（</a:t>
            </a:r>
            <a:r>
              <a:rPr kumimoji="1" lang="zh-CN" altLang="en-US" sz="1600" dirty="0">
                <a:solidFill>
                  <a:srgbClr val="FF0000"/>
                </a:solidFill>
                <a:latin typeface="Meiryo UI" panose="020B0604030504040204" pitchFamily="50" charset="-128"/>
                <a:ea typeface="Meiryo UI" panose="020B0604030504040204" pitchFamily="50" charset="-128"/>
              </a:rPr>
              <a:t>sessionとsecurity level</a:t>
            </a:r>
            <a:r>
              <a:rPr kumimoji="1" lang="zh-CN" altLang="en-US" sz="1600" dirty="0">
                <a:latin typeface="Meiryo UI" panose="020B0604030504040204" pitchFamily="50" charset="-128"/>
                <a:ea typeface="Meiryo UI" panose="020B0604030504040204" pitchFamily="50" charset="-128"/>
              </a:rPr>
              <a:t>が診断要求サービスと一致するかどうか）</a:t>
            </a:r>
          </a:p>
          <a:p>
            <a:pPr algn="l"/>
            <a:r>
              <a:rPr kumimoji="1" lang="en-US" altLang="zh-CN" sz="1600" dirty="0">
                <a:latin typeface="Meiryo UI" panose="020B0604030504040204" pitchFamily="50" charset="-128"/>
                <a:ea typeface="Meiryo UI" panose="020B0604030504040204" pitchFamily="50" charset="-128"/>
              </a:rPr>
              <a:t>2) </a:t>
            </a:r>
            <a:r>
              <a:rPr kumimoji="1" lang="zh-CN" altLang="en-US" sz="1600" dirty="0">
                <a:solidFill>
                  <a:srgbClr val="FF0000"/>
                </a:solidFill>
                <a:latin typeface="Meiryo UI" panose="020B0604030504040204" pitchFamily="50" charset="-128"/>
                <a:ea typeface="Meiryo UI" panose="020B0604030504040204" pitchFamily="50" charset="-128"/>
              </a:rPr>
              <a:t>正応答抑制の処理</a:t>
            </a:r>
            <a:r>
              <a:rPr kumimoji="1" lang="en-US" altLang="zh-CN"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例えば、</a:t>
            </a:r>
            <a:r>
              <a:rPr kumimoji="1" lang="en-US" altLang="ja-JP" sz="1600" dirty="0">
                <a:latin typeface="Meiryo UI" panose="020B0604030504040204" pitchFamily="50" charset="-128"/>
                <a:ea typeface="Meiryo UI" panose="020B0604030504040204" pitchFamily="50" charset="-128"/>
              </a:rPr>
              <a:t>11</a:t>
            </a:r>
            <a:r>
              <a:rPr kumimoji="1" lang="ja-JP" altLang="en-US" sz="1600" dirty="0">
                <a:latin typeface="Meiryo UI" panose="020B0604030504040204" pitchFamily="50" charset="-128"/>
                <a:ea typeface="Meiryo UI" panose="020B0604030504040204" pitchFamily="50" charset="-128"/>
              </a:rPr>
              <a:t>　</a:t>
            </a:r>
            <a:r>
              <a:rPr kumimoji="1" lang="en-US" altLang="ja-JP" sz="1600" dirty="0">
                <a:latin typeface="Meiryo UI" panose="020B0604030504040204" pitchFamily="50" charset="-128"/>
                <a:ea typeface="Meiryo UI" panose="020B0604030504040204" pitchFamily="50" charset="-128"/>
              </a:rPr>
              <a:t>81</a:t>
            </a:r>
            <a:r>
              <a:rPr kumimoji="1" lang="ja-JP" altLang="en-US" sz="1600" dirty="0">
                <a:latin typeface="Meiryo UI" panose="020B0604030504040204" pitchFamily="50" charset="-128"/>
                <a:ea typeface="Meiryo UI" panose="020B0604030504040204" pitchFamily="50" charset="-128"/>
              </a:rPr>
              <a:t>は</a:t>
            </a:r>
            <a:r>
              <a:rPr kumimoji="1" lang="zh-CN" altLang="en-US" sz="1600" dirty="0">
                <a:latin typeface="Meiryo UI" panose="020B0604030504040204" pitchFamily="50" charset="-128"/>
                <a:ea typeface="Meiryo UI" panose="020B0604030504040204" pitchFamily="50" charset="-128"/>
                <a:sym typeface="+mn-ea"/>
              </a:rPr>
              <a:t>正応答</a:t>
            </a:r>
            <a:r>
              <a:rPr kumimoji="1" lang="ja-JP" altLang="zh-CN" sz="1600" dirty="0">
                <a:latin typeface="Meiryo UI" panose="020B0604030504040204" pitchFamily="50" charset="-128"/>
                <a:ea typeface="Meiryo UI" panose="020B0604030504040204" pitchFamily="50" charset="-128"/>
                <a:sym typeface="+mn-ea"/>
              </a:rPr>
              <a:t>がない</a:t>
            </a:r>
            <a:r>
              <a:rPr kumimoji="1" lang="en-US" altLang="zh-CN" sz="1600" dirty="0">
                <a:latin typeface="Meiryo UI" panose="020B0604030504040204" pitchFamily="50" charset="-128"/>
                <a:ea typeface="Meiryo UI" panose="020B0604030504040204" pitchFamily="50" charset="-128"/>
              </a:rPr>
              <a:t>)</a:t>
            </a:r>
            <a:endParaRPr kumimoji="1" lang="zh-CN" altLang="en-US" sz="1600" dirty="0">
              <a:latin typeface="Meiryo UI" panose="020B0604030504040204" pitchFamily="50" charset="-128"/>
              <a:ea typeface="Meiryo UI" panose="020B0604030504040204" pitchFamily="50" charset="-128"/>
            </a:endParaRPr>
          </a:p>
          <a:p>
            <a:pPr algn="l"/>
            <a:r>
              <a:rPr kumimoji="1" lang="en-US" altLang="zh-CN" sz="1600" dirty="0">
                <a:latin typeface="Meiryo UI" panose="020B0604030504040204" pitchFamily="50" charset="-128"/>
                <a:ea typeface="Meiryo UI" panose="020B0604030504040204" pitchFamily="50" charset="-128"/>
              </a:rPr>
              <a:t>3) </a:t>
            </a:r>
            <a:r>
              <a:rPr kumimoji="1" lang="zh-CN" altLang="en-US" sz="1600" dirty="0">
                <a:latin typeface="Meiryo UI" panose="020B0604030504040204" pitchFamily="50" charset="-128"/>
                <a:ea typeface="Meiryo UI" panose="020B0604030504040204" pitchFamily="50" charset="-128"/>
              </a:rPr>
              <a:t>診断要求サービスがサポートされているかどうかをチェックする（</a:t>
            </a:r>
            <a:r>
              <a:rPr kumimoji="1" lang="zh-CN" altLang="en-US" sz="1600" dirty="0">
                <a:solidFill>
                  <a:srgbClr val="FF0000"/>
                </a:solidFill>
                <a:latin typeface="Meiryo UI" panose="020B0604030504040204" pitchFamily="50" charset="-128"/>
                <a:ea typeface="Meiryo UI" panose="020B0604030504040204" pitchFamily="50" charset="-128"/>
              </a:rPr>
              <a:t>検索サービステーブル</a:t>
            </a:r>
            <a:r>
              <a:rPr kumimoji="1" lang="zh-CN" altLang="en-US" sz="1600" dirty="0">
                <a:latin typeface="Meiryo UI" panose="020B0604030504040204" pitchFamily="50" charset="-128"/>
                <a:ea typeface="Meiryo UI" panose="020B0604030504040204" pitchFamily="50" charset="-128"/>
              </a:rPr>
              <a:t>、</a:t>
            </a:r>
            <a:r>
              <a:rPr kumimoji="1" lang="ja-JP" altLang="zh-CN" sz="1600" dirty="0">
                <a:latin typeface="Meiryo UI" panose="020B0604030504040204" pitchFamily="50" charset="-128"/>
                <a:ea typeface="Meiryo UI" panose="020B0604030504040204" pitchFamily="50" charset="-128"/>
              </a:rPr>
              <a:t>サービスがサポートできないと、</a:t>
            </a:r>
            <a:r>
              <a:rPr kumimoji="1" lang="zh-CN" altLang="en-US" sz="1600" dirty="0">
                <a:latin typeface="Meiryo UI" panose="020B0604030504040204" pitchFamily="50" charset="-128"/>
                <a:ea typeface="Meiryo UI" panose="020B0604030504040204" pitchFamily="50" charset="-128"/>
              </a:rPr>
              <a:t>NRC 0x11）</a:t>
            </a:r>
          </a:p>
          <a:p>
            <a:pPr algn="l"/>
            <a:r>
              <a:rPr kumimoji="1" lang="en-US" altLang="zh-CN" sz="1600" dirty="0">
                <a:latin typeface="Meiryo UI" panose="020B0604030504040204" pitchFamily="50" charset="-128"/>
                <a:ea typeface="Meiryo UI" panose="020B0604030504040204" pitchFamily="50" charset="-128"/>
              </a:rPr>
              <a:t>4) </a:t>
            </a:r>
            <a:r>
              <a:rPr kumimoji="1" lang="zh-CN" altLang="en-US" sz="1600" dirty="0">
                <a:latin typeface="Meiryo UI" panose="020B0604030504040204" pitchFamily="50" charset="-128"/>
                <a:ea typeface="Meiryo UI" panose="020B0604030504040204" pitchFamily="50" charset="-128"/>
              </a:rPr>
              <a:t>DSPからの応答を収集してDSLサブモジュールに転送する</a:t>
            </a:r>
          </a:p>
          <a:p>
            <a:pPr algn="l"/>
            <a:endParaRPr kumimoji="1" lang="zh-CN" altLang="en-US" sz="1600" dirty="0">
              <a:latin typeface="Meiryo UI" panose="020B0604030504040204" pitchFamily="50" charset="-128"/>
              <a:ea typeface="Meiryo UI" panose="020B0604030504040204" pitchFamily="50" charset="-128"/>
            </a:endParaRPr>
          </a:p>
        </p:txBody>
      </p:sp>
      <p:sp>
        <p:nvSpPr>
          <p:cNvPr id="9" name="Rectangle 8"/>
          <p:cNvSpPr/>
          <p:nvPr>
            <p:custDataLst>
              <p:tags r:id="rId2"/>
            </p:custDataLst>
          </p:nvPr>
        </p:nvSpPr>
        <p:spPr>
          <a:xfrm>
            <a:off x="6919595" y="835660"/>
            <a:ext cx="1847215" cy="150749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7082610D-1621-BF72-3627-5A4843ACCF8E}"/>
              </a:ext>
            </a:extLst>
          </p:cNvPr>
          <p:cNvSpPr>
            <a:spLocks noGrp="1"/>
          </p:cNvSpPr>
          <p:nvPr>
            <p:ph type="sldNum" sz="quarter" idx="12"/>
          </p:nvPr>
        </p:nvSpPr>
        <p:spPr/>
        <p:txBody>
          <a:bodyPr/>
          <a:lstStyle/>
          <a:p>
            <a:fld id="{4D029D89-7B63-4C94-AD4D-2E4D6BB83637}" type="slidenum">
              <a:rPr kumimoji="1" lang="ja-JP" altLang="en-US" smtClean="0"/>
              <a:t>8</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eiryo UI" panose="020B0604030504040204" pitchFamily="50" charset="-128"/>
                <a:ea typeface="Meiryo UI" panose="020B0604030504040204" pitchFamily="50" charset="-128"/>
              </a:rPr>
              <a:t>DCM-</a:t>
            </a:r>
            <a:r>
              <a:rPr lang="en-US" dirty="0">
                <a:latin typeface="Meiryo UI" panose="020B0604030504040204" pitchFamily="50" charset="-128"/>
                <a:ea typeface="Meiryo UI" panose="020B0604030504040204" pitchFamily="50" charset="-128"/>
              </a:rPr>
              <a:t>DSD</a:t>
            </a:r>
            <a:r>
              <a:rPr lang="ja-JP" altLang="en-US" dirty="0">
                <a:latin typeface="Meiryo UI" panose="020B0604030504040204" pitchFamily="50" charset="-128"/>
                <a:ea typeface="Meiryo UI" panose="020B0604030504040204" pitchFamily="50" charset="-128"/>
              </a:rPr>
              <a:t>配置</a:t>
            </a:r>
            <a:endParaRPr 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11"/>
          </p:nvPr>
        </p:nvSpPr>
        <p:spPr/>
        <p:txBody>
          <a:bodyPr/>
          <a:lstStyle/>
          <a:p>
            <a:r>
              <a:rPr kumimoji="1" lang="en-US" altLang="ja-JP">
                <a:latin typeface="Meiryo UI" panose="020B0604030504040204" pitchFamily="50" charset="-128"/>
                <a:ea typeface="Meiryo UI" panose="020B0604030504040204" pitchFamily="50" charset="-128"/>
              </a:rPr>
              <a:t>© 2023 FNST Limited</a:t>
            </a:r>
            <a:endParaRPr kumimoji="1" lang="ja-JP" altLang="en-US">
              <a:latin typeface="Meiryo UI" panose="020B0604030504040204" pitchFamily="50" charset="-128"/>
              <a:ea typeface="Meiryo UI" panose="020B0604030504040204" pitchFamily="50" charset="-128"/>
            </a:endParaRPr>
          </a:p>
        </p:txBody>
      </p:sp>
      <p:sp>
        <p:nvSpPr>
          <p:cNvPr id="14" name="文本框 13"/>
          <p:cNvSpPr txBox="1"/>
          <p:nvPr/>
        </p:nvSpPr>
        <p:spPr>
          <a:xfrm>
            <a:off x="2767894" y="815902"/>
            <a:ext cx="5493328" cy="847051"/>
          </a:xfrm>
          <a:prstGeom prst="rect">
            <a:avLst/>
          </a:prstGeom>
          <a:noFill/>
        </p:spPr>
        <p:txBody>
          <a:bodyPr wrap="square" rtlCol="0" anchor="t">
            <a:noAutofit/>
          </a:bodyPr>
          <a:lstStyle/>
          <a:p>
            <a:pPr algn="l">
              <a:buClrTx/>
              <a:buSzTx/>
              <a:buFontTx/>
            </a:pPr>
            <a:r>
              <a:rPr kumimoji="1" lang="en-US" altLang="ja-JP" sz="1200" dirty="0">
                <a:latin typeface="Meiryo UI" panose="020B0604030504040204" pitchFamily="50" charset="-128"/>
                <a:ea typeface="Meiryo UI" panose="020B0604030504040204" pitchFamily="50" charset="-128"/>
              </a:rPr>
              <a:t>1)</a:t>
            </a:r>
            <a:r>
              <a:rPr kumimoji="1" lang="ja-JP" altLang="en-US" sz="1200" b="1" dirty="0">
                <a:latin typeface="Meiryo UI" panose="020B0604030504040204" pitchFamily="50" charset="-128"/>
                <a:ea typeface="Meiryo UI" panose="020B0604030504040204" pitchFamily="50" charset="-128"/>
              </a:rPr>
              <a:t>サービス</a:t>
            </a:r>
            <a:r>
              <a:rPr kumimoji="1" lang="ja-JP" altLang="en-US" sz="1200" dirty="0">
                <a:latin typeface="Meiryo UI" panose="020B0604030504040204" pitchFamily="50" charset="-128"/>
                <a:ea typeface="Meiryo UI" panose="020B0604030504040204" pitchFamily="50" charset="-128"/>
              </a:rPr>
              <a:t>を選択する</a:t>
            </a:r>
            <a:endParaRPr kumimoji="1" lang="en-US" altLang="ja-JP" sz="1200" dirty="0">
              <a:latin typeface="Meiryo UI" panose="020B0604030504040204" pitchFamily="50" charset="-128"/>
              <a:ea typeface="Meiryo UI" panose="020B0604030504040204" pitchFamily="50" charset="-128"/>
            </a:endParaRPr>
          </a:p>
          <a:p>
            <a:pPr algn="l">
              <a:buClrTx/>
              <a:buSzTx/>
              <a:buFontTx/>
            </a:pPr>
            <a:r>
              <a:rPr kumimoji="1" lang="en-US" altLang="ja-JP" sz="1200" dirty="0">
                <a:latin typeface="Meiryo UI" panose="020B0604030504040204" pitchFamily="50" charset="-128"/>
                <a:ea typeface="Meiryo UI" panose="020B0604030504040204" pitchFamily="50" charset="-128"/>
              </a:rPr>
              <a:t>2)</a:t>
            </a:r>
            <a:r>
              <a:rPr kumimoji="1" lang="en-US" altLang="zh-CN" sz="1200" b="1" dirty="0">
                <a:latin typeface="Meiryo UI" panose="020B0604030504040204" pitchFamily="50" charset="-128"/>
                <a:ea typeface="Meiryo UI" panose="020B0604030504040204" pitchFamily="50" charset="-128"/>
              </a:rPr>
              <a:t>session</a:t>
            </a:r>
            <a:r>
              <a:rPr kumimoji="1" lang="ja-JP" altLang="en-US" sz="1200" b="1" dirty="0">
                <a:latin typeface="Meiryo UI" panose="020B0604030504040204" pitchFamily="50" charset="-128"/>
                <a:ea typeface="Meiryo UI" panose="020B0604030504040204" pitchFamily="50" charset="-128"/>
              </a:rPr>
              <a:t>と</a:t>
            </a:r>
            <a:r>
              <a:rPr kumimoji="1" lang="en-US" altLang="zh-CN" sz="1200" b="1" dirty="0">
                <a:latin typeface="Meiryo UI" panose="020B0604030504040204" pitchFamily="50" charset="-128"/>
                <a:ea typeface="Meiryo UI" panose="020B0604030504040204" pitchFamily="50" charset="-128"/>
              </a:rPr>
              <a:t>security level</a:t>
            </a:r>
            <a:r>
              <a:rPr kumimoji="1" lang="ja-JP" altLang="en-US" sz="1200" dirty="0">
                <a:latin typeface="Meiryo UI" panose="020B0604030504040204" pitchFamily="50" charset="-128"/>
                <a:ea typeface="Meiryo UI" panose="020B0604030504040204" pitchFamily="50" charset="-128"/>
              </a:rPr>
              <a:t>を配置する</a:t>
            </a:r>
            <a:endParaRPr kumimoji="1" lang="en-US" altLang="zh-CN" sz="1200" dirty="0">
              <a:latin typeface="Meiryo UI" panose="020B0604030504040204" pitchFamily="50" charset="-128"/>
              <a:ea typeface="Meiryo UI" panose="020B0604030504040204" pitchFamily="50" charset="-128"/>
            </a:endParaRPr>
          </a:p>
          <a:p>
            <a:r>
              <a:rPr kumimoji="1" lang="en-US" altLang="ja-JP" sz="1100" dirty="0">
                <a:latin typeface="Meiryo UI" panose="020B0604030504040204" pitchFamily="50" charset="-128"/>
                <a:ea typeface="Meiryo UI" panose="020B0604030504040204" pitchFamily="50" charset="-128"/>
              </a:rPr>
              <a:t>(CDD</a:t>
            </a:r>
            <a:r>
              <a:rPr kumimoji="1" lang="ja-JP" altLang="en-US" sz="1100" dirty="0">
                <a:latin typeface="Meiryo UI" panose="020B0604030504040204" pitchFamily="50" charset="-128"/>
                <a:ea typeface="Meiryo UI" panose="020B0604030504040204" pitchFamily="50" charset="-128"/>
              </a:rPr>
              <a:t>を導入した後で、チェックのみで、設定は不要</a:t>
            </a:r>
            <a:r>
              <a:rPr kumimoji="1" lang="en-US" altLang="ja-JP" sz="1100" dirty="0">
                <a:latin typeface="Meiryo UI" panose="020B0604030504040204" pitchFamily="50" charset="-128"/>
                <a:ea typeface="Meiryo UI" panose="020B0604030504040204" pitchFamily="50" charset="-128"/>
              </a:rPr>
              <a:t>)</a:t>
            </a:r>
          </a:p>
          <a:p>
            <a:pPr algn="l">
              <a:buClrTx/>
              <a:buSzTx/>
              <a:buFontTx/>
            </a:pPr>
            <a:endParaRPr kumimoji="1" lang="en-US" altLang="zh-CN" sz="1600" dirty="0">
              <a:latin typeface="Meiryo UI" panose="020B0604030504040204" pitchFamily="50" charset="-128"/>
              <a:ea typeface="Meiryo UI" panose="020B0604030504040204" pitchFamily="50" charset="-128"/>
            </a:endParaRPr>
          </a:p>
          <a:p>
            <a:pPr algn="l">
              <a:buClrTx/>
              <a:buSzTx/>
              <a:buFontTx/>
            </a:pPr>
            <a:endParaRPr kumimoji="1" lang="en-US" altLang="zh-CN" sz="1600" dirty="0">
              <a:latin typeface="Meiryo UI" panose="020B0604030504040204" pitchFamily="50" charset="-128"/>
              <a:ea typeface="Meiryo UI" panose="020B0604030504040204" pitchFamily="50" charset="-128"/>
            </a:endParaRPr>
          </a:p>
          <a:p>
            <a:pPr algn="l">
              <a:buClrTx/>
              <a:buSzTx/>
              <a:buFontTx/>
            </a:pPr>
            <a:endParaRPr kumimoji="1" lang="en-US" altLang="zh-CN" sz="1400" dirty="0">
              <a:latin typeface="Meiryo UI" panose="020B0604030504040204" pitchFamily="50" charset="-128"/>
              <a:ea typeface="Meiryo UI" panose="020B0604030504040204" pitchFamily="50" charset="-128"/>
            </a:endParaRPr>
          </a:p>
          <a:p>
            <a:pPr algn="l">
              <a:buClrTx/>
              <a:buSzTx/>
              <a:buFontTx/>
            </a:pPr>
            <a:endParaRPr kumimoji="1" lang="zh-CN" altLang="en-US" sz="1400" dirty="0">
              <a:latin typeface="Meiryo UI" panose="020B0604030504040204" pitchFamily="50" charset="-128"/>
              <a:ea typeface="Meiryo UI" panose="020B0604030504040204" pitchFamily="50" charset="-128"/>
            </a:endParaRPr>
          </a:p>
        </p:txBody>
      </p:sp>
      <p:pic>
        <p:nvPicPr>
          <p:cNvPr id="3" name="图片 2">
            <a:extLst>
              <a:ext uri="{FF2B5EF4-FFF2-40B4-BE49-F238E27FC236}">
                <a16:creationId xmlns:a16="http://schemas.microsoft.com/office/drawing/2014/main" id="{89BC50D4-D63A-2ED9-1ACD-EE139F4A70F5}"/>
              </a:ext>
            </a:extLst>
          </p:cNvPr>
          <p:cNvPicPr>
            <a:picLocks noChangeAspect="1"/>
          </p:cNvPicPr>
          <p:nvPr/>
        </p:nvPicPr>
        <p:blipFill rotWithShape="1">
          <a:blip r:embed="rId6"/>
          <a:srcRect b="8786"/>
          <a:stretch/>
        </p:blipFill>
        <p:spPr>
          <a:xfrm>
            <a:off x="131563" y="875565"/>
            <a:ext cx="2548332" cy="2584946"/>
          </a:xfrm>
          <a:prstGeom prst="rect">
            <a:avLst/>
          </a:prstGeom>
        </p:spPr>
      </p:pic>
      <p:pic>
        <p:nvPicPr>
          <p:cNvPr id="5" name="图片 4">
            <a:extLst>
              <a:ext uri="{FF2B5EF4-FFF2-40B4-BE49-F238E27FC236}">
                <a16:creationId xmlns:a16="http://schemas.microsoft.com/office/drawing/2014/main" id="{E109CF07-A9B0-D0AA-0B00-0D96F0F5CCB1}"/>
              </a:ext>
            </a:extLst>
          </p:cNvPr>
          <p:cNvPicPr>
            <a:picLocks noChangeAspect="1"/>
          </p:cNvPicPr>
          <p:nvPr/>
        </p:nvPicPr>
        <p:blipFill rotWithShape="1">
          <a:blip r:embed="rId7"/>
          <a:srcRect b="13573"/>
          <a:stretch/>
        </p:blipFill>
        <p:spPr>
          <a:xfrm>
            <a:off x="2934078" y="1756186"/>
            <a:ext cx="5160960" cy="3132614"/>
          </a:xfrm>
          <a:prstGeom prst="rect">
            <a:avLst/>
          </a:prstGeom>
        </p:spPr>
      </p:pic>
      <p:sp>
        <p:nvSpPr>
          <p:cNvPr id="6" name="Rectangle 8">
            <a:extLst>
              <a:ext uri="{FF2B5EF4-FFF2-40B4-BE49-F238E27FC236}">
                <a16:creationId xmlns:a16="http://schemas.microsoft.com/office/drawing/2014/main" id="{3FA31D3D-8C92-BD31-808D-ABD3C73DB2A2}"/>
              </a:ext>
            </a:extLst>
          </p:cNvPr>
          <p:cNvSpPr/>
          <p:nvPr>
            <p:custDataLst>
              <p:tags r:id="rId1"/>
            </p:custDataLst>
          </p:nvPr>
        </p:nvSpPr>
        <p:spPr>
          <a:xfrm>
            <a:off x="2934078" y="2477424"/>
            <a:ext cx="1847215" cy="16879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pic>
        <p:nvPicPr>
          <p:cNvPr id="7" name="图片 6">
            <a:extLst>
              <a:ext uri="{FF2B5EF4-FFF2-40B4-BE49-F238E27FC236}">
                <a16:creationId xmlns:a16="http://schemas.microsoft.com/office/drawing/2014/main" id="{2E768C03-5F16-C03D-5F9A-364D58436068}"/>
              </a:ext>
            </a:extLst>
          </p:cNvPr>
          <p:cNvPicPr>
            <a:picLocks noChangeAspect="1"/>
          </p:cNvPicPr>
          <p:nvPr/>
        </p:nvPicPr>
        <p:blipFill rotWithShape="1">
          <a:blip r:embed="rId7"/>
          <a:srcRect b="13573"/>
          <a:stretch/>
        </p:blipFill>
        <p:spPr>
          <a:xfrm>
            <a:off x="2934078" y="1784648"/>
            <a:ext cx="5160960" cy="3132614"/>
          </a:xfrm>
          <a:prstGeom prst="rect">
            <a:avLst/>
          </a:prstGeom>
        </p:spPr>
      </p:pic>
      <p:sp>
        <p:nvSpPr>
          <p:cNvPr id="8" name="Rectangle 8">
            <a:extLst>
              <a:ext uri="{FF2B5EF4-FFF2-40B4-BE49-F238E27FC236}">
                <a16:creationId xmlns:a16="http://schemas.microsoft.com/office/drawing/2014/main" id="{7059D2A1-7FCA-AB24-8F30-C235539B3C7D}"/>
              </a:ext>
            </a:extLst>
          </p:cNvPr>
          <p:cNvSpPr/>
          <p:nvPr>
            <p:custDataLst>
              <p:tags r:id="rId2"/>
            </p:custDataLst>
          </p:nvPr>
        </p:nvSpPr>
        <p:spPr>
          <a:xfrm>
            <a:off x="2934078" y="2505886"/>
            <a:ext cx="1847215" cy="16879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10" name="Rectangle 8">
            <a:extLst>
              <a:ext uri="{FF2B5EF4-FFF2-40B4-BE49-F238E27FC236}">
                <a16:creationId xmlns:a16="http://schemas.microsoft.com/office/drawing/2014/main" id="{9CF83260-A2AB-200E-7090-E4230E265405}"/>
              </a:ext>
            </a:extLst>
          </p:cNvPr>
          <p:cNvSpPr/>
          <p:nvPr>
            <p:custDataLst>
              <p:tags r:id="rId3"/>
            </p:custDataLst>
          </p:nvPr>
        </p:nvSpPr>
        <p:spPr>
          <a:xfrm>
            <a:off x="2934077" y="2843452"/>
            <a:ext cx="1847215" cy="16879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15" name="Rectangle 8">
            <a:extLst>
              <a:ext uri="{FF2B5EF4-FFF2-40B4-BE49-F238E27FC236}">
                <a16:creationId xmlns:a16="http://schemas.microsoft.com/office/drawing/2014/main" id="{B758EF55-C175-0584-E847-859DD237B1AA}"/>
              </a:ext>
            </a:extLst>
          </p:cNvPr>
          <p:cNvSpPr/>
          <p:nvPr>
            <p:custDataLst>
              <p:tags r:id="rId4"/>
            </p:custDataLst>
          </p:nvPr>
        </p:nvSpPr>
        <p:spPr>
          <a:xfrm>
            <a:off x="2934076" y="3893093"/>
            <a:ext cx="2386069" cy="51004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err="1">
              <a:solidFill>
                <a:schemeClr val="tx1"/>
              </a:solidFill>
              <a:latin typeface="Meiryo UI" panose="020B0604030504040204" pitchFamily="50" charset="-128"/>
              <a:ea typeface="Meiryo UI" panose="020B0604030504040204" pitchFamily="50" charset="-128"/>
            </a:endParaRPr>
          </a:p>
        </p:txBody>
      </p:sp>
      <p:sp>
        <p:nvSpPr>
          <p:cNvPr id="9" name="スライド番号プレースホルダー 8">
            <a:extLst>
              <a:ext uri="{FF2B5EF4-FFF2-40B4-BE49-F238E27FC236}">
                <a16:creationId xmlns:a16="http://schemas.microsoft.com/office/drawing/2014/main" id="{7D3C6357-B52A-5350-7CBF-D73D441CA627}"/>
              </a:ext>
            </a:extLst>
          </p:cNvPr>
          <p:cNvSpPr>
            <a:spLocks noGrp="1"/>
          </p:cNvSpPr>
          <p:nvPr>
            <p:ph type="sldNum" sz="quarter" idx="12"/>
          </p:nvPr>
        </p:nvSpPr>
        <p:spPr/>
        <p:txBody>
          <a:bodyPr/>
          <a:lstStyle/>
          <a:p>
            <a:fld id="{4D029D89-7B63-4C94-AD4D-2E4D6BB83637}" type="slidenum">
              <a:rPr kumimoji="1" lang="ja-JP" altLang="en-US" smtClean="0"/>
              <a:t>9</a:t>
            </a:fld>
            <a:endParaRPr kumimoji="1" lang="ja-JP" altLang="en-US"/>
          </a:p>
        </p:txBody>
      </p:sp>
    </p:spTree>
    <p:extLst>
      <p:ext uri="{BB962C8B-B14F-4D97-AF65-F5344CB8AC3E}">
        <p14:creationId xmlns:p14="http://schemas.microsoft.com/office/powerpoint/2010/main" val="367101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dmZWQwM2NmMjU0ZWZkNDllMTNhMWVlNjNjOWRlYm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F_Tool_T1_01_JP_R">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_Tool_T1_01_JP_O">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_Tool_T1_01_JP_B">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_Tool_T1_01_JP_E">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F_Tool_T1_01_JP_Y">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F_Tool_8_EN">
      <a:dk1>
        <a:srgbClr val="000000"/>
      </a:dk1>
      <a:lt1>
        <a:sysClr val="window" lastClr="FFFFFF"/>
      </a:lt1>
      <a:dk2>
        <a:srgbClr val="D51C89"/>
      </a:dk2>
      <a:lt2>
        <a:srgbClr val="E60000"/>
      </a:lt2>
      <a:accent1>
        <a:srgbClr val="1813B1"/>
      </a:accent1>
      <a:accent2>
        <a:srgbClr val="00ECF4"/>
      </a:accent2>
      <a:accent3>
        <a:srgbClr val="75D700"/>
      </a:accent3>
      <a:accent4>
        <a:srgbClr val="00812F"/>
      </a:accent4>
      <a:accent5>
        <a:srgbClr val="FFE800"/>
      </a:accent5>
      <a:accent6>
        <a:srgbClr val="FF8100"/>
      </a:accent6>
      <a:hlink>
        <a:srgbClr val="0563C1"/>
      </a:hlink>
      <a:folHlink>
        <a:srgbClr val="954F72"/>
      </a:folHlink>
    </a:clrScheme>
    <a:fontScheme name="F_Tool_8_EN">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テーマ">
  <a:themeElements>
    <a:clrScheme name="F_Tool_8_EN">
      <a:dk1>
        <a:srgbClr val="000000"/>
      </a:dk1>
      <a:lt1>
        <a:sysClr val="window" lastClr="FFFFFF"/>
      </a:lt1>
      <a:dk2>
        <a:srgbClr val="D51C89"/>
      </a:dk2>
      <a:lt2>
        <a:srgbClr val="E60000"/>
      </a:lt2>
      <a:accent1>
        <a:srgbClr val="1813B1"/>
      </a:accent1>
      <a:accent2>
        <a:srgbClr val="00ECF4"/>
      </a:accent2>
      <a:accent3>
        <a:srgbClr val="75D700"/>
      </a:accent3>
      <a:accent4>
        <a:srgbClr val="00812F"/>
      </a:accent4>
      <a:accent5>
        <a:srgbClr val="FFE800"/>
      </a:accent5>
      <a:accent6>
        <a:srgbClr val="FF8100"/>
      </a:accent6>
      <a:hlink>
        <a:srgbClr val="0563C1"/>
      </a:hlink>
      <a:folHlink>
        <a:srgbClr val="954F72"/>
      </a:folHlink>
    </a:clrScheme>
    <a:fontScheme name="F_Tool_8_EN">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290</TotalTime>
  <Words>1690</Words>
  <Application>Microsoft Office PowerPoint</Application>
  <PresentationFormat>画面に合わせる (16:9)</PresentationFormat>
  <Paragraphs>283</Paragraphs>
  <Slides>30</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5</vt:i4>
      </vt:variant>
      <vt:variant>
        <vt:lpstr>スライド タイトル</vt:lpstr>
      </vt:variant>
      <vt:variant>
        <vt:i4>30</vt:i4>
      </vt:variant>
    </vt:vector>
  </HeadingPairs>
  <TitlesOfParts>
    <vt:vector size="41" baseType="lpstr">
      <vt:lpstr>Fujitsu Infinity Pro</vt:lpstr>
      <vt:lpstr>Meiryo UI</vt:lpstr>
      <vt:lpstr>メイリオ</vt:lpstr>
      <vt:lpstr>Arial</vt:lpstr>
      <vt:lpstr>Tahoma</vt:lpstr>
      <vt:lpstr>Wingdings</vt:lpstr>
      <vt:lpstr>F_Tool_T1_01_JP_R</vt:lpstr>
      <vt:lpstr>F_Tool_T1_01_JP_O</vt:lpstr>
      <vt:lpstr>F_Tool_T1_01_JP_B</vt:lpstr>
      <vt:lpstr>F_Tool_T1_01_JP_E</vt:lpstr>
      <vt:lpstr>F_Tool_T1_01_JP_Y</vt:lpstr>
      <vt:lpstr>診断スタック </vt:lpstr>
      <vt:lpstr>目録</vt:lpstr>
      <vt:lpstr>診断スタックoverview</vt:lpstr>
      <vt:lpstr>DCM(主にUDS向け)</vt:lpstr>
      <vt:lpstr>DCM-DSL</vt:lpstr>
      <vt:lpstr>DCM-DSL配置</vt:lpstr>
      <vt:lpstr>DCM-DSL配置</vt:lpstr>
      <vt:lpstr>DCM-DSD</vt:lpstr>
      <vt:lpstr>DCM-DSD配置</vt:lpstr>
      <vt:lpstr>DCM-DSP</vt:lpstr>
      <vt:lpstr>DCM-DSP配置</vt:lpstr>
      <vt:lpstr>DCM-general配置</vt:lpstr>
      <vt:lpstr>DCM-関連モジュール</vt:lpstr>
      <vt:lpstr>DEM(主にDTC向け)</vt:lpstr>
      <vt:lpstr>DEM-関連モジュール</vt:lpstr>
      <vt:lpstr>DEM-パラメータ</vt:lpstr>
      <vt:lpstr>DEM-診断イベント</vt:lpstr>
      <vt:lpstr>DEM-Process</vt:lpstr>
      <vt:lpstr>DEM-general配置</vt:lpstr>
      <vt:lpstr>DEM-general配置</vt:lpstr>
      <vt:lpstr>DEM-DTC配置</vt:lpstr>
      <vt:lpstr>CANTP-診断CAN</vt:lpstr>
      <vt:lpstr>診断スタック構成プロセス</vt:lpstr>
      <vt:lpstr>CDD構成（CANdela 必要）</vt:lpstr>
      <vt:lpstr>CDD構成</vt:lpstr>
      <vt:lpstr>CDD構成</vt:lpstr>
      <vt:lpstr>CDD構成</vt:lpstr>
      <vt:lpstr>CDD構成</vt:lpstr>
      <vt:lpstr>Vectorコード</vt:lpstr>
      <vt:lpstr>PowerPoint プレゼンテーション</vt:lpstr>
    </vt:vector>
  </TitlesOfParts>
  <Company>富士通株式会社</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 Qingsen/朱 清森</dc:creator>
  <cp:lastModifiedBy>Yin, Yan/尹 燕</cp:lastModifiedBy>
  <cp:revision>1098</cp:revision>
  <dcterms:created xsi:type="dcterms:W3CDTF">2021-10-29T08:20:00Z</dcterms:created>
  <dcterms:modified xsi:type="dcterms:W3CDTF">2023-10-11T01:26:15Z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163fa4-af3f-4bef-bfe1-4a252fa264d2_Enabled">
    <vt:lpwstr>true</vt:lpwstr>
  </property>
  <property fmtid="{D5CDD505-2E9C-101B-9397-08002B2CF9AE}" pid="3" name="MSIP_Label_e3163fa4-af3f-4bef-bfe1-4a252fa264d2_SetDate">
    <vt:lpwstr>2021-10-28T00:41:37Z</vt:lpwstr>
  </property>
  <property fmtid="{D5CDD505-2E9C-101B-9397-08002B2CF9AE}" pid="4" name="MSIP_Label_e3163fa4-af3f-4bef-bfe1-4a252fa264d2_Method">
    <vt:lpwstr>Privileged</vt:lpwstr>
  </property>
  <property fmtid="{D5CDD505-2E9C-101B-9397-08002B2CF9AE}" pid="5" name="MSIP_Label_e3163fa4-af3f-4bef-bfe1-4a252fa264d2_Name">
    <vt:lpwstr>FC-GENERAL</vt:lpwstr>
  </property>
  <property fmtid="{D5CDD505-2E9C-101B-9397-08002B2CF9AE}" pid="6" name="MSIP_Label_e3163fa4-af3f-4bef-bfe1-4a252fa264d2_SiteId">
    <vt:lpwstr>a19f121d-81e1-4858-a9d8-736e267fd4c7</vt:lpwstr>
  </property>
  <property fmtid="{D5CDD505-2E9C-101B-9397-08002B2CF9AE}" pid="7" name="MSIP_Label_e3163fa4-af3f-4bef-bfe1-4a252fa264d2_ActionId">
    <vt:lpwstr>ed146ec5-4405-4a2f-86a1-d10ae0732853</vt:lpwstr>
  </property>
  <property fmtid="{D5CDD505-2E9C-101B-9397-08002B2CF9AE}" pid="8" name="MSIP_Label_e3163fa4-af3f-4bef-bfe1-4a252fa264d2_ContentBits">
    <vt:lpwstr>0</vt:lpwstr>
  </property>
  <property fmtid="{D5CDD505-2E9C-101B-9397-08002B2CF9AE}" pid="9" name="MSIP_Label_f731df75-0a72-42d5-9cc1-0c4dcec1599e_Enabled">
    <vt:lpwstr>true</vt:lpwstr>
  </property>
  <property fmtid="{D5CDD505-2E9C-101B-9397-08002B2CF9AE}" pid="10" name="MSIP_Label_f731df75-0a72-42d5-9cc1-0c4dcec1599e_SetDate">
    <vt:lpwstr>2023-06-02T01:43:26Z</vt:lpwstr>
  </property>
  <property fmtid="{D5CDD505-2E9C-101B-9397-08002B2CF9AE}" pid="11" name="MSIP_Label_f731df75-0a72-42d5-9cc1-0c4dcec1599e_Method">
    <vt:lpwstr>Privileged</vt:lpwstr>
  </property>
  <property fmtid="{D5CDD505-2E9C-101B-9397-08002B2CF9AE}" pid="12" name="MSIP_Label_f731df75-0a72-42d5-9cc1-0c4dcec1599e_Name">
    <vt:lpwstr>f731df75-0a72-42d5-9cc1-0c4dcec1599e</vt:lpwstr>
  </property>
  <property fmtid="{D5CDD505-2E9C-101B-9397-08002B2CF9AE}" pid="13" name="MSIP_Label_f731df75-0a72-42d5-9cc1-0c4dcec1599e_SiteId">
    <vt:lpwstr>2d5eb7e2-d3ee-4bf5-bc62-79d5ae9cd9e1</vt:lpwstr>
  </property>
  <property fmtid="{D5CDD505-2E9C-101B-9397-08002B2CF9AE}" pid="14" name="MSIP_Label_f731df75-0a72-42d5-9cc1-0c4dcec1599e_ActionId">
    <vt:lpwstr>f88a4903-0895-4b90-be56-853bdd5b0ca7</vt:lpwstr>
  </property>
  <property fmtid="{D5CDD505-2E9C-101B-9397-08002B2CF9AE}" pid="15" name="MSIP_Label_f731df75-0a72-42d5-9cc1-0c4dcec1599e_ContentBits">
    <vt:lpwstr>1</vt:lpwstr>
  </property>
  <property fmtid="{D5CDD505-2E9C-101B-9397-08002B2CF9AE}" pid="16" name="ClassificationContentMarkingHeaderLocations">
    <vt:lpwstr>F_Tool_T1_01_JP_R:6\F_Tool_T1_01_JP_O:6\F_Tool_T1_01_JP_B:7\F_Tool_T1_01_JP_E:6\F_Tool_T1_01_JP_Y:6</vt:lpwstr>
  </property>
  <property fmtid="{D5CDD505-2E9C-101B-9397-08002B2CF9AE}" pid="17" name="ClassificationContentMarkingHeaderText">
    <vt:lpwstr>Information Classification: Internal</vt:lpwstr>
  </property>
  <property fmtid="{D5CDD505-2E9C-101B-9397-08002B2CF9AE}" pid="18" name="ICV">
    <vt:lpwstr>3F184177069A4B6CAB3FAAE687E5AA45_12</vt:lpwstr>
  </property>
  <property fmtid="{D5CDD505-2E9C-101B-9397-08002B2CF9AE}" pid="19" name="KSOProductBuildVer">
    <vt:lpwstr>2052-12.1.0.15712</vt:lpwstr>
  </property>
</Properties>
</file>